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15" r:id="rId2"/>
  </p:sldMasterIdLst>
  <p:notesMasterIdLst>
    <p:notesMasterId r:id="rId26"/>
  </p:notesMasterIdLst>
  <p:handoutMasterIdLst>
    <p:handoutMasterId r:id="rId27"/>
  </p:handoutMasterIdLst>
  <p:sldIdLst>
    <p:sldId id="256" r:id="rId3"/>
    <p:sldId id="373" r:id="rId4"/>
    <p:sldId id="402" r:id="rId5"/>
    <p:sldId id="366" r:id="rId6"/>
    <p:sldId id="404" r:id="rId7"/>
    <p:sldId id="362" r:id="rId8"/>
    <p:sldId id="361" r:id="rId9"/>
    <p:sldId id="275" r:id="rId10"/>
    <p:sldId id="381" r:id="rId11"/>
    <p:sldId id="367" r:id="rId12"/>
    <p:sldId id="372" r:id="rId13"/>
    <p:sldId id="369" r:id="rId14"/>
    <p:sldId id="388" r:id="rId15"/>
    <p:sldId id="405" r:id="rId16"/>
    <p:sldId id="407" r:id="rId17"/>
    <p:sldId id="406" r:id="rId18"/>
    <p:sldId id="408" r:id="rId19"/>
    <p:sldId id="409" r:id="rId20"/>
    <p:sldId id="385" r:id="rId21"/>
    <p:sldId id="376" r:id="rId22"/>
    <p:sldId id="396" r:id="rId23"/>
    <p:sldId id="401" r:id="rId24"/>
    <p:sldId id="399"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scaleToFitPaper="1"/>
  <p:clrMru>
    <a:srgbClr val="632523"/>
    <a:srgbClr val="CC00CC"/>
    <a:srgbClr val="F6FFCD"/>
    <a:srgbClr val="990033"/>
    <a:srgbClr val="6C0000"/>
    <a:srgbClr val="C00000"/>
    <a:srgbClr val="1F49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07" autoAdjust="0"/>
    <p:restoredTop sz="76498" autoAdjust="0"/>
  </p:normalViewPr>
  <p:slideViewPr>
    <p:cSldViewPr snapToObjects="1">
      <p:cViewPr varScale="1">
        <p:scale>
          <a:sx n="55" d="100"/>
          <a:sy n="55" d="100"/>
        </p:scale>
        <p:origin x="-2136" y="-96"/>
      </p:cViewPr>
      <p:guideLst>
        <p:guide orient="horz" pos="2160"/>
        <p:guide pos="2880"/>
      </p:guideLst>
    </p:cSldViewPr>
  </p:slideViewPr>
  <p:outlineViewPr>
    <p:cViewPr>
      <p:scale>
        <a:sx n="33" d="100"/>
        <a:sy n="33" d="100"/>
      </p:scale>
      <p:origin x="0" y="0"/>
    </p:cViewPr>
  </p:outlineViewPr>
  <p:notesTextViewPr>
    <p:cViewPr>
      <p:scale>
        <a:sx n="200" d="100"/>
        <a:sy n="200" d="100"/>
      </p:scale>
      <p:origin x="0" y="576"/>
    </p:cViewPr>
  </p:notesTextViewPr>
  <p:sorterViewPr>
    <p:cViewPr>
      <p:scale>
        <a:sx n="66" d="100"/>
        <a:sy n="66" d="100"/>
      </p:scale>
      <p:origin x="0" y="0"/>
    </p:cViewPr>
  </p:sorterViewPr>
  <p:notesViewPr>
    <p:cSldViewPr snapToObjects="1">
      <p:cViewPr>
        <p:scale>
          <a:sx n="100" d="100"/>
          <a:sy n="100" d="100"/>
        </p:scale>
        <p:origin x="-1890"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0F68570-A886-8D48-954A-DC7C16B9DB09}" type="datetimeFigureOut">
              <a:rPr lang="en-US" smtClean="0"/>
              <a:pPr/>
              <a:t>5/10/2018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32E8CCA-5013-1E48-AE7D-AB91E322F359}" type="slidenum">
              <a:rPr lang="en-US" smtClean="0"/>
              <a:pPr/>
              <a:t>‹#›</a:t>
            </a:fld>
            <a:endParaRPr lang="en-US" dirty="0"/>
          </a:p>
        </p:txBody>
      </p:sp>
    </p:spTree>
    <p:extLst>
      <p:ext uri="{BB962C8B-B14F-4D97-AF65-F5344CB8AC3E}">
        <p14:creationId xmlns:p14="http://schemas.microsoft.com/office/powerpoint/2010/main" val="1481824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C7802E-1860-6D44-A703-31509C62D6FC}" type="datetimeFigureOut">
              <a:rPr lang="en-US" smtClean="0"/>
              <a:pPr/>
              <a:t>5/10/2018</a:t>
            </a:fld>
            <a:endParaRPr lang="en-US" dirty="0"/>
          </a:p>
        </p:txBody>
      </p:sp>
      <p:sp>
        <p:nvSpPr>
          <p:cNvPr id="4" name="Slide Image Placeholder 3"/>
          <p:cNvSpPr>
            <a:spLocks noGrp="1" noRot="1" noChangeAspect="1"/>
          </p:cNvSpPr>
          <p:nvPr>
            <p:ph type="sldImg" idx="2"/>
          </p:nvPr>
        </p:nvSpPr>
        <p:spPr>
          <a:xfrm>
            <a:off x="1295400" y="76200"/>
            <a:ext cx="4267200" cy="32004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62000" y="3505200"/>
            <a:ext cx="5334000" cy="5486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DFDB07-D537-3141-B19C-1D13D5E1356B}" type="slidenum">
              <a:rPr lang="en-US" smtClean="0"/>
              <a:pPr/>
              <a:t>‹#›</a:t>
            </a:fld>
            <a:endParaRPr lang="en-US" dirty="0"/>
          </a:p>
        </p:txBody>
      </p:sp>
    </p:spTree>
    <p:extLst>
      <p:ext uri="{BB962C8B-B14F-4D97-AF65-F5344CB8AC3E}">
        <p14:creationId xmlns:p14="http://schemas.microsoft.com/office/powerpoint/2010/main" val="319001336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905000" y="3048000"/>
            <a:ext cx="3581400" cy="3810000"/>
          </a:xfrm>
        </p:spPr>
        <p:txBody>
          <a:bodyPr>
            <a:normAutofit/>
          </a:bodyPr>
          <a:lstStyle/>
          <a:p>
            <a:r>
              <a:rPr lang="en-US" dirty="0"/>
              <a:t>Let us not forget that a Salesian contribution to meditation is one that stands within the current of the</a:t>
            </a:r>
            <a:r>
              <a:rPr lang="en-US" baseline="0" dirty="0"/>
              <a:t> contemplative tradition in the Church – St Francis de Sales (Doctor of the Church) – who is a school of spirituality unto himself – is someone who is educated by the </a:t>
            </a:r>
            <a:r>
              <a:rPr lang="en-US" baseline="0" dirty="0" smtClean="0"/>
              <a:t>Jesuits </a:t>
            </a:r>
            <a:r>
              <a:rPr lang="en-US" baseline="0" smtClean="0"/>
              <a:t>(Clermont) </a:t>
            </a:r>
            <a:r>
              <a:rPr lang="en-US" baseline="0" dirty="0" smtClean="0"/>
              <a:t>– spiritual exercises also his directors were </a:t>
            </a:r>
            <a:r>
              <a:rPr lang="en-US" baseline="0" dirty="0" err="1" smtClean="0"/>
              <a:t>jesuits</a:t>
            </a:r>
            <a:r>
              <a:rPr lang="en-US" baseline="0" dirty="0" smtClean="0"/>
              <a:t> (in Padua </a:t>
            </a:r>
            <a:r>
              <a:rPr lang="en-US" baseline="0" dirty="0" err="1" smtClean="0"/>
              <a:t>Possevin</a:t>
            </a:r>
            <a:r>
              <a:rPr lang="en-US" baseline="0" dirty="0" smtClean="0"/>
              <a:t>)(</a:t>
            </a:r>
            <a:r>
              <a:rPr lang="en-US" baseline="0" dirty="0" err="1" smtClean="0"/>
              <a:t>Ignatian</a:t>
            </a:r>
            <a:r>
              <a:rPr lang="en-US" baseline="0" dirty="0" smtClean="0"/>
              <a:t> </a:t>
            </a:r>
            <a:r>
              <a:rPr lang="en-US" baseline="0" dirty="0"/>
              <a:t>tradition) influenced by </a:t>
            </a:r>
            <a:r>
              <a:rPr lang="en-US" baseline="0" dirty="0" err="1"/>
              <a:t>Mme</a:t>
            </a:r>
            <a:r>
              <a:rPr lang="en-US" baseline="0" dirty="0"/>
              <a:t> </a:t>
            </a:r>
            <a:r>
              <a:rPr lang="en-US" baseline="0" dirty="0" err="1"/>
              <a:t>Acarie</a:t>
            </a:r>
            <a:r>
              <a:rPr lang="en-US" baseline="0" dirty="0"/>
              <a:t> and had originally intended to bring the Carmelites to France before </a:t>
            </a:r>
            <a:r>
              <a:rPr lang="en-US" baseline="0" dirty="0" err="1"/>
              <a:t>Berulle</a:t>
            </a:r>
            <a:r>
              <a:rPr lang="en-US" baseline="0" dirty="0"/>
              <a:t> as well as Jane Frances de Chantal who was friends with the </a:t>
            </a:r>
            <a:r>
              <a:rPr lang="en-US" baseline="0" dirty="0" err="1"/>
              <a:t>carmelites</a:t>
            </a:r>
            <a:r>
              <a:rPr lang="en-US" baseline="0" dirty="0"/>
              <a:t> in Dijon (Carmelite tradition) – is well versed in the Fathers of the Church (Patristic tradition) and exposed to the Benedictine tradition (through lectures given by </a:t>
            </a:r>
            <a:r>
              <a:rPr lang="en-US" baseline="0" dirty="0" err="1"/>
              <a:t>Genebrard</a:t>
            </a:r>
            <a:r>
              <a:rPr lang="en-US" baseline="0" dirty="0"/>
              <a:t>) and an aficionado of St Bernard of </a:t>
            </a:r>
            <a:r>
              <a:rPr lang="en-US" baseline="0" dirty="0" err="1"/>
              <a:t>Clairvaux</a:t>
            </a:r>
            <a:r>
              <a:rPr lang="en-US" baseline="0" dirty="0"/>
              <a:t> (Cistercian tradition) – all of which is filtered through his lived experience of his own relationship with God and his spiritual direction to both lay and religious. </a:t>
            </a:r>
            <a:endParaRPr lang="en-US" dirty="0"/>
          </a:p>
        </p:txBody>
      </p:sp>
      <p:sp>
        <p:nvSpPr>
          <p:cNvPr id="4" name="Slide Number Placeholder 3"/>
          <p:cNvSpPr>
            <a:spLocks noGrp="1"/>
          </p:cNvSpPr>
          <p:nvPr>
            <p:ph type="sldNum" sz="quarter" idx="10"/>
          </p:nvPr>
        </p:nvSpPr>
        <p:spPr/>
        <p:txBody>
          <a:bodyPr/>
          <a:lstStyle/>
          <a:p>
            <a:fld id="{2BDFDB07-D537-3141-B19C-1D13D5E1356B}" type="slidenum">
              <a:rPr lang="en-US" smtClean="0"/>
              <a:pPr/>
              <a:t>1</a:t>
            </a:fld>
            <a:endParaRPr lang="en-US"/>
          </a:p>
        </p:txBody>
      </p:sp>
    </p:spTree>
    <p:extLst>
      <p:ext uri="{BB962C8B-B14F-4D97-AF65-F5344CB8AC3E}">
        <p14:creationId xmlns:p14="http://schemas.microsoft.com/office/powerpoint/2010/main" val="3881789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Often</a:t>
            </a:r>
            <a:r>
              <a:rPr lang="en-GB" baseline="0" dirty="0"/>
              <a:t> we like to know </a:t>
            </a:r>
            <a:r>
              <a:rPr lang="en-GB" b="1" i="1" baseline="0" dirty="0"/>
              <a:t>How to meditate </a:t>
            </a:r>
            <a:r>
              <a:rPr lang="en-GB" baseline="0" dirty="0"/>
              <a:t>before we ask the more primary question:</a:t>
            </a:r>
          </a:p>
          <a:p>
            <a:r>
              <a:rPr lang="en-GB" b="1" i="1" baseline="0" dirty="0"/>
              <a:t>Why do we meditate</a:t>
            </a:r>
            <a:r>
              <a:rPr lang="en-GB" baseline="0" dirty="0"/>
              <a:t>?</a:t>
            </a:r>
          </a:p>
          <a:p>
            <a:r>
              <a:rPr lang="en-GB" baseline="0" dirty="0"/>
              <a:t>Let’s begin with the actual word meditation – it is derived from the same word as </a:t>
            </a:r>
            <a:r>
              <a:rPr lang="en-GB" b="1" i="1" baseline="0" dirty="0" err="1">
                <a:solidFill>
                  <a:srgbClr val="FF0000"/>
                </a:solidFill>
              </a:rPr>
              <a:t>med</a:t>
            </a:r>
            <a:r>
              <a:rPr lang="en-GB" baseline="0" dirty="0" err="1"/>
              <a:t>ecine</a:t>
            </a:r>
            <a:r>
              <a:rPr lang="en-GB" baseline="0" dirty="0"/>
              <a:t> – which simply means to give care or attention to.</a:t>
            </a:r>
          </a:p>
          <a:p>
            <a:r>
              <a:rPr lang="en-GB" baseline="0" dirty="0"/>
              <a:t>In Christian meditation we are giving attention to or bringing our attention to – the awareness of God’s presence. </a:t>
            </a:r>
            <a:endParaRPr lang="en-GB" baseline="0" dirty="0" smtClean="0"/>
          </a:p>
          <a:p>
            <a:r>
              <a:rPr lang="en-GB" baseline="0" dirty="0" smtClean="0"/>
              <a:t>God is never absent – we are – God is always present – as St Teresa of Avila remind us – if we give ‘attention’ to our vocal prayer it can very quickly lead us into meditation – the key is attention. </a:t>
            </a:r>
            <a:endParaRPr lang="en-GB" baseline="0" dirty="0"/>
          </a:p>
          <a:p>
            <a:r>
              <a:rPr lang="en-GB" dirty="0"/>
              <a:t>This</a:t>
            </a:r>
            <a:r>
              <a:rPr lang="en-GB" baseline="0" dirty="0"/>
              <a:t> brings us to a fundamental tenet of Salesian Spirituality – God Desires to communicate with us – his first visitation is in creation and the Second in the incarnation.</a:t>
            </a:r>
          </a:p>
          <a:p>
            <a:r>
              <a:rPr lang="en-GB" baseline="0" dirty="0"/>
              <a:t>When we choose to meditate we do so in response to God who is inviting us into  a deeper intimacy with </a:t>
            </a:r>
            <a:r>
              <a:rPr lang="en-GB" baseline="0" dirty="0" smtClean="0"/>
              <a:t>him, but this requires attentiveness on our part. </a:t>
            </a:r>
            <a:endParaRPr lang="en-GB" baseline="0" dirty="0"/>
          </a:p>
          <a:p>
            <a:r>
              <a:rPr lang="en-GB" baseline="0" dirty="0"/>
              <a:t>God is the one who always takes the initiative in </a:t>
            </a:r>
            <a:r>
              <a:rPr lang="en-GB" baseline="0" dirty="0" smtClean="0"/>
              <a:t>prayer – our task is to respond.</a:t>
            </a:r>
            <a:endParaRPr lang="en-GB" dirty="0"/>
          </a:p>
        </p:txBody>
      </p:sp>
      <p:sp>
        <p:nvSpPr>
          <p:cNvPr id="4" name="Slide Number Placeholder 3"/>
          <p:cNvSpPr>
            <a:spLocks noGrp="1"/>
          </p:cNvSpPr>
          <p:nvPr>
            <p:ph type="sldNum" sz="quarter" idx="10"/>
          </p:nvPr>
        </p:nvSpPr>
        <p:spPr/>
        <p:txBody>
          <a:bodyPr/>
          <a:lstStyle/>
          <a:p>
            <a:fld id="{2BDFDB07-D537-3141-B19C-1D13D5E1356B}" type="slidenum">
              <a:rPr lang="en-US" smtClean="0"/>
              <a:pPr/>
              <a:t>2</a:t>
            </a:fld>
            <a:endParaRPr lang="en-US" dirty="0"/>
          </a:p>
        </p:txBody>
      </p:sp>
    </p:spTree>
    <p:extLst>
      <p:ext uri="{BB962C8B-B14F-4D97-AF65-F5344CB8AC3E}">
        <p14:creationId xmlns:p14="http://schemas.microsoft.com/office/powerpoint/2010/main" val="3960958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dirty="0"/>
              <a:t>If we want to understand</a:t>
            </a:r>
            <a:r>
              <a:rPr lang="en-GB" baseline="0" dirty="0"/>
              <a:t> Salesian Meditation we need to have recourse to the Biblical perspective presented in the </a:t>
            </a:r>
            <a:r>
              <a:rPr lang="en-GB" i="1" baseline="0" dirty="0"/>
              <a:t>Song of Songs </a:t>
            </a:r>
            <a:r>
              <a:rPr lang="en-GB" baseline="0" dirty="0"/>
              <a:t>– which is a love poem – whose predominant images are about the lover seeking the beloved -</a:t>
            </a:r>
            <a:r>
              <a:rPr lang="en-GB" dirty="0"/>
              <a:t> the story of God’s seeking out his lost love, the highest</a:t>
            </a:r>
            <a:r>
              <a:rPr lang="en-GB" baseline="0" dirty="0"/>
              <a:t> possible romance – Pope Benedict XVI</a:t>
            </a:r>
          </a:p>
          <a:p>
            <a:endParaRPr lang="en-GB" baseline="0" dirty="0"/>
          </a:p>
          <a:p>
            <a:r>
              <a:rPr lang="en-GB" baseline="0" dirty="0"/>
              <a:t>In his own lived experience – before he entered his crisis at 19 – St </a:t>
            </a:r>
            <a:r>
              <a:rPr lang="en-GB" baseline="0" dirty="0" err="1"/>
              <a:t>FdeS’s</a:t>
            </a:r>
            <a:r>
              <a:rPr lang="en-GB" baseline="0" dirty="0"/>
              <a:t> view of God was revolutionized through the lectures on the Song of Songs given by </a:t>
            </a:r>
            <a:r>
              <a:rPr lang="en-GB" baseline="0" dirty="0" err="1"/>
              <a:t>Genebrard</a:t>
            </a:r>
            <a:r>
              <a:rPr lang="en-GB" baseline="0" dirty="0"/>
              <a:t> – At this point, he discovers that we are involved in a loved story where ‘God is constantly seeking his lost love’ (This accounts for the incarnation and the sending of the Spirit, who are the two arms through which the Father reaches out to us to bring us back into his embrace – St </a:t>
            </a:r>
            <a:r>
              <a:rPr lang="en-GB" baseline="0" dirty="0" err="1"/>
              <a:t>Irenaeus</a:t>
            </a:r>
            <a:r>
              <a:rPr lang="en-GB" baseline="0" dirty="0"/>
              <a:t>)</a:t>
            </a:r>
          </a:p>
          <a:p>
            <a:endParaRPr lang="en-GB" baseline="0" dirty="0"/>
          </a:p>
          <a:p>
            <a:r>
              <a:rPr lang="en-GB" baseline="0" dirty="0"/>
              <a:t>True spirituality or Theology ultimately is biographical – it has to be connected to our lived experience to our lives to our personal relationship with God – or else it is simply ideas about God – </a:t>
            </a:r>
            <a:r>
              <a:rPr lang="en-GB" i="1" baseline="0" dirty="0"/>
              <a:t>The Introduction to the Devout Life </a:t>
            </a:r>
            <a:r>
              <a:rPr lang="en-GB" baseline="0" dirty="0"/>
              <a:t>and the </a:t>
            </a:r>
            <a:r>
              <a:rPr lang="en-GB" i="1" baseline="0" dirty="0"/>
              <a:t>Treatise on the Love of God</a:t>
            </a:r>
            <a:r>
              <a:rPr lang="en-GB" baseline="0" dirty="0"/>
              <a:t> are an explication of this fundamental reality that God is love.</a:t>
            </a:r>
          </a:p>
          <a:p>
            <a:r>
              <a:rPr lang="en-GB" baseline="0" dirty="0"/>
              <a:t>What have I learnt about God that I haven’t been told? (Pinto) – In other words, as Pope Francis keeps reminding us it is about ENCOUNTER – This is the purpose of meditation – to encounter God who is always present to us – to allow ourselves to be loved by God (St Elizabeth of the Trinity)</a:t>
            </a:r>
            <a:endParaRPr lang="en-GB" dirty="0"/>
          </a:p>
        </p:txBody>
      </p:sp>
      <p:sp>
        <p:nvSpPr>
          <p:cNvPr id="4" name="Slide Number Placeholder 3"/>
          <p:cNvSpPr>
            <a:spLocks noGrp="1"/>
          </p:cNvSpPr>
          <p:nvPr>
            <p:ph type="sldNum" sz="quarter" idx="10"/>
          </p:nvPr>
        </p:nvSpPr>
        <p:spPr/>
        <p:txBody>
          <a:bodyPr/>
          <a:lstStyle/>
          <a:p>
            <a:fld id="{2BDFDB07-D537-3141-B19C-1D13D5E1356B}" type="slidenum">
              <a:rPr lang="en-US" smtClean="0"/>
              <a:pPr/>
              <a:t>3</a:t>
            </a:fld>
            <a:endParaRPr lang="en-US" dirty="0"/>
          </a:p>
        </p:txBody>
      </p:sp>
    </p:spTree>
    <p:extLst>
      <p:ext uri="{BB962C8B-B14F-4D97-AF65-F5344CB8AC3E}">
        <p14:creationId xmlns:p14="http://schemas.microsoft.com/office/powerpoint/2010/main" val="2661714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a:t>
            </a:r>
            <a:r>
              <a:rPr lang="en-GB" baseline="0" dirty="0"/>
              <a:t> Teresa of Avila and Francis de Sales – prayer is friendship with Christ (encounter) – prayer - ‘spending time alone with him whom we know loves us’ –</a:t>
            </a:r>
          </a:p>
          <a:p>
            <a:r>
              <a:rPr lang="en-GB" baseline="0" dirty="0"/>
              <a:t>Prayer is a transforming experience – St Francis de Sales uses the image of a magnet,</a:t>
            </a:r>
          </a:p>
          <a:p>
            <a:r>
              <a:rPr lang="en-GB" baseline="0" dirty="0"/>
              <a:t>Just as a piece of metal takes on the properties of the magnet that attracts or draws it – so too, through prayer we are magnetised by God, made in his image we become more conformed to his likeness – (God=Tire-</a:t>
            </a:r>
            <a:r>
              <a:rPr lang="en-GB" baseline="0" dirty="0" err="1"/>
              <a:t>coeur</a:t>
            </a:r>
            <a:r>
              <a:rPr lang="en-GB" baseline="0" dirty="0"/>
              <a:t>)</a:t>
            </a:r>
          </a:p>
          <a:p>
            <a:r>
              <a:rPr lang="en-GB" baseline="0" dirty="0"/>
              <a:t>We here a lot of talk about ‘mindfulness’ nowadays – it is simply giving attention to (mediation) but for </a:t>
            </a:r>
            <a:r>
              <a:rPr lang="en-GB" baseline="0" dirty="0" err="1"/>
              <a:t>FdeS</a:t>
            </a:r>
            <a:r>
              <a:rPr lang="en-GB" baseline="0" dirty="0"/>
              <a:t> it is always mindfulness of someone or giving attention to someone – specifically to Christ so that we deepen our mutual love - </a:t>
            </a:r>
            <a:endParaRPr lang="en-GB" dirty="0"/>
          </a:p>
        </p:txBody>
      </p:sp>
      <p:sp>
        <p:nvSpPr>
          <p:cNvPr id="4" name="Slide Number Placeholder 3"/>
          <p:cNvSpPr>
            <a:spLocks noGrp="1"/>
          </p:cNvSpPr>
          <p:nvPr>
            <p:ph type="sldNum" sz="quarter" idx="10"/>
          </p:nvPr>
        </p:nvSpPr>
        <p:spPr/>
        <p:txBody>
          <a:bodyPr/>
          <a:lstStyle/>
          <a:p>
            <a:fld id="{2BDFDB07-D537-3141-B19C-1D13D5E1356B}" type="slidenum">
              <a:rPr lang="en-US" smtClean="0"/>
              <a:pPr/>
              <a:t>4</a:t>
            </a:fld>
            <a:endParaRPr lang="en-US" dirty="0"/>
          </a:p>
        </p:txBody>
      </p:sp>
    </p:spTree>
    <p:extLst>
      <p:ext uri="{BB962C8B-B14F-4D97-AF65-F5344CB8AC3E}">
        <p14:creationId xmlns:p14="http://schemas.microsoft.com/office/powerpoint/2010/main" val="2218020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less we pray, the more God vanishes into the distance. He slowly becomes a meaningless and lifeless “idea.” No one wants to be, to relate, or to live with an idea; nor does it stimulate us in times of struggle or challenge. This is how God stops being Someone and is diluted to the point of being a distant and absent reality… if we stop praying for a long period of time, God “dies!” … not in himself, but He dies in our hearts. God “dies” like a withered plant we have neglected to water.</a:t>
            </a:r>
            <a:r>
              <a:rPr lang="en-GB" baseline="0" dirty="0"/>
              <a:t> Ignacio </a:t>
            </a:r>
            <a:r>
              <a:rPr lang="en-GB" sz="1200" kern="1200" dirty="0" err="1">
                <a:solidFill>
                  <a:schemeClr val="tx1"/>
                </a:solidFill>
                <a:effectLst/>
                <a:latin typeface="+mn-lt"/>
                <a:ea typeface="+mn-ea"/>
                <a:cs typeface="+mn-cs"/>
              </a:rPr>
              <a:t>Larrañaga</a:t>
            </a:r>
            <a:r>
              <a:rPr lang="en-GB" sz="1200" kern="1200" dirty="0">
                <a:solidFill>
                  <a:schemeClr val="tx1"/>
                </a:solidFill>
                <a:effectLst/>
                <a:latin typeface="+mn-lt"/>
                <a:ea typeface="+mn-ea"/>
                <a:cs typeface="+mn-cs"/>
              </a:rPr>
              <a:t>.</a:t>
            </a:r>
          </a:p>
          <a:p>
            <a:endParaRPr lang="en-GB" dirty="0"/>
          </a:p>
        </p:txBody>
      </p:sp>
      <p:sp>
        <p:nvSpPr>
          <p:cNvPr id="4" name="Slide Number Placeholder 3"/>
          <p:cNvSpPr>
            <a:spLocks noGrp="1"/>
          </p:cNvSpPr>
          <p:nvPr>
            <p:ph type="sldNum" sz="quarter" idx="10"/>
          </p:nvPr>
        </p:nvSpPr>
        <p:spPr/>
        <p:txBody>
          <a:bodyPr/>
          <a:lstStyle/>
          <a:p>
            <a:fld id="{2BDFDB07-D537-3141-B19C-1D13D5E1356B}" type="slidenum">
              <a:rPr lang="en-US" smtClean="0"/>
              <a:pPr/>
              <a:t>5</a:t>
            </a:fld>
            <a:endParaRPr lang="en-US" dirty="0"/>
          </a:p>
        </p:txBody>
      </p:sp>
    </p:spTree>
    <p:extLst>
      <p:ext uri="{BB962C8B-B14F-4D97-AF65-F5344CB8AC3E}">
        <p14:creationId xmlns:p14="http://schemas.microsoft.com/office/powerpoint/2010/main" val="4213766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dirty="0">
                <a:latin typeface="+mn-lt"/>
                <a:ea typeface="Calibri"/>
                <a:cs typeface="Times New Roman"/>
              </a:rPr>
              <a:t>Being there for God shifts the centre of gravity away from ourselves to God</a:t>
            </a:r>
          </a:p>
          <a:p>
            <a:pPr algn="l"/>
            <a:r>
              <a:rPr lang="en-GB" sz="1200" dirty="0">
                <a:latin typeface="+mn-lt"/>
                <a:ea typeface="Calibri"/>
                <a:cs typeface="Times New Roman"/>
              </a:rPr>
              <a:t>This is experienced</a:t>
            </a:r>
            <a:r>
              <a:rPr lang="en-GB" sz="1200" baseline="0" dirty="0">
                <a:latin typeface="+mn-lt"/>
                <a:ea typeface="Calibri"/>
                <a:cs typeface="Times New Roman"/>
              </a:rPr>
              <a:t> </a:t>
            </a:r>
            <a:r>
              <a:rPr lang="en-GB" sz="1200" dirty="0">
                <a:latin typeface="+mn-lt"/>
                <a:ea typeface="Calibri"/>
                <a:cs typeface="Times New Roman"/>
              </a:rPr>
              <a:t> particularly as prayer deepens because there is the movement from the realm of the senses to the realm of the spirit – consequently – one can rely no</a:t>
            </a:r>
            <a:r>
              <a:rPr lang="en-GB" sz="1200" baseline="0" dirty="0">
                <a:latin typeface="+mn-lt"/>
                <a:ea typeface="Calibri"/>
                <a:cs typeface="Times New Roman"/>
              </a:rPr>
              <a:t> longer on feelings in prayer – this purifies our desire – are we being present to God or simply there because of what we are getting out of it – as </a:t>
            </a:r>
            <a:r>
              <a:rPr lang="en-GB" sz="1200" baseline="0" dirty="0" err="1">
                <a:latin typeface="+mn-lt"/>
                <a:ea typeface="Calibri"/>
                <a:cs typeface="Times New Roman"/>
              </a:rPr>
              <a:t>FdeS</a:t>
            </a:r>
            <a:r>
              <a:rPr lang="en-GB" sz="1200" baseline="0" dirty="0">
                <a:latin typeface="+mn-lt"/>
                <a:ea typeface="Calibri"/>
                <a:cs typeface="Times New Roman"/>
              </a:rPr>
              <a:t> would say – we have to learn to seek not the consolations of God but the God of consolations.  </a:t>
            </a:r>
            <a:endParaRPr lang="en-GB" sz="1200" dirty="0">
              <a:latin typeface="+mn-lt"/>
              <a:ea typeface="Calibri"/>
              <a:cs typeface="Times New Roman"/>
            </a:endParaRPr>
          </a:p>
          <a:p>
            <a:pPr algn="l"/>
            <a:r>
              <a:rPr lang="en-GB" sz="1200" dirty="0">
                <a:solidFill>
                  <a:srgbClr val="C00000"/>
                </a:solidFill>
                <a:latin typeface="+mn-lt"/>
                <a:cs typeface="Times New Roman"/>
              </a:rPr>
              <a:t>	</a:t>
            </a:r>
          </a:p>
          <a:p>
            <a:pPr algn="l"/>
            <a:r>
              <a:rPr lang="en-GB" sz="1200" dirty="0">
                <a:solidFill>
                  <a:srgbClr val="C00000"/>
                </a:solidFill>
                <a:latin typeface="+mn-lt"/>
                <a:cs typeface="Times New Roman"/>
              </a:rPr>
              <a:t>	ENGAGE YOUR WILL</a:t>
            </a:r>
          </a:p>
          <a:p>
            <a:endParaRPr lang="en-US" dirty="0"/>
          </a:p>
        </p:txBody>
      </p:sp>
      <p:sp>
        <p:nvSpPr>
          <p:cNvPr id="4" name="Slide Number Placeholder 3"/>
          <p:cNvSpPr>
            <a:spLocks noGrp="1"/>
          </p:cNvSpPr>
          <p:nvPr>
            <p:ph type="sldNum" sz="quarter" idx="10"/>
          </p:nvPr>
        </p:nvSpPr>
        <p:spPr/>
        <p:txBody>
          <a:bodyPr/>
          <a:lstStyle/>
          <a:p>
            <a:fld id="{2BDFDB07-D537-3141-B19C-1D13D5E1356B}" type="slidenum">
              <a:rPr lang="en-US" smtClean="0"/>
              <a:pPr/>
              <a:t>6</a:t>
            </a:fld>
            <a:endParaRPr lang="en-US" dirty="0"/>
          </a:p>
        </p:txBody>
      </p:sp>
    </p:spTree>
    <p:extLst>
      <p:ext uri="{BB962C8B-B14F-4D97-AF65-F5344CB8AC3E}">
        <p14:creationId xmlns:p14="http://schemas.microsoft.com/office/powerpoint/2010/main" val="2047031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dirty="0"/>
              <a:t>1.When Cardinal Basil Hume was asked how long do you pray for each day? He scandalised some people by responding – 5 minutes!</a:t>
            </a:r>
            <a:r>
              <a:rPr lang="en-GB" baseline="0" dirty="0"/>
              <a:t> He went on to clarify that he spends 55 minutes in preparation for his 5 minutes of prayer!</a:t>
            </a:r>
          </a:p>
          <a:p>
            <a:endParaRPr lang="en-GB" baseline="0" dirty="0"/>
          </a:p>
          <a:p>
            <a:r>
              <a:rPr lang="en-GB" baseline="0" dirty="0"/>
              <a:t>2. Just as physical exercises require warm up exercises, so too, prayer requires preparation.</a:t>
            </a:r>
          </a:p>
          <a:p>
            <a:endParaRPr lang="en-GB"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GB" baseline="0" dirty="0"/>
              <a:t>3. Often you may hear it argued that with Salesian Method there is no ‘technique’ that both </a:t>
            </a:r>
            <a:r>
              <a:rPr lang="en-GB" baseline="0" dirty="0" err="1"/>
              <a:t>FdeS</a:t>
            </a:r>
            <a:r>
              <a:rPr lang="en-GB" baseline="0" dirty="0"/>
              <a:t> and </a:t>
            </a:r>
            <a:r>
              <a:rPr lang="en-GB" baseline="0" dirty="0" err="1"/>
              <a:t>JdeC</a:t>
            </a:r>
            <a:r>
              <a:rPr lang="en-GB" baseline="0" dirty="0"/>
              <a:t> recommend a ‘</a:t>
            </a:r>
            <a:r>
              <a:rPr lang="en-GB" baseline="0" dirty="0" err="1"/>
              <a:t>methodless</a:t>
            </a:r>
            <a:r>
              <a:rPr lang="en-GB" baseline="0" dirty="0"/>
              <a:t> method.’ I would preface this with a word of caution – it is true that they both emphasize that it is not technique but a matter of relationship so we are dealing with heart speaking to heart –</a:t>
            </a:r>
            <a:r>
              <a:rPr lang="en-GB" sz="1200" dirty="0">
                <a:latin typeface="+mn-lt"/>
                <a:ea typeface="Times New Roman"/>
                <a:cs typeface="Times New Roman"/>
              </a:rPr>
              <a:t>The best method of prayer is not to have any method, because prayer is not obtained through a technique but through grace.  </a:t>
            </a:r>
            <a:r>
              <a:rPr lang="en-GB" sz="1100" i="1" dirty="0">
                <a:solidFill>
                  <a:srgbClr val="C00000"/>
                </a:solidFill>
                <a:latin typeface="+mn-lt"/>
                <a:ea typeface="Times New Roman"/>
                <a:cs typeface="Times New Roman"/>
              </a:rPr>
              <a:t>Jane de Chantal </a:t>
            </a:r>
            <a:endParaRPr lang="en-GB" sz="1100" dirty="0">
              <a:solidFill>
                <a:srgbClr val="C00000"/>
              </a:solidFill>
              <a:latin typeface="+mn-lt"/>
              <a:ea typeface="Calibri"/>
              <a:cs typeface="Times New Roman"/>
            </a:endParaRPr>
          </a:p>
          <a:p>
            <a:r>
              <a:rPr lang="en-GB" baseline="0" dirty="0"/>
              <a:t> HOWEVER – at the initial stages of the prayer-relationship, </a:t>
            </a:r>
            <a:r>
              <a:rPr lang="en-GB" baseline="0" dirty="0" err="1"/>
              <a:t>FdeS</a:t>
            </a:r>
            <a:r>
              <a:rPr lang="en-GB" baseline="0" dirty="0"/>
              <a:t> recommends particular methods that are helpful for beginners (very much in line with Jesuitical imaginative prayer) as illustrated to Mme de </a:t>
            </a:r>
            <a:r>
              <a:rPr lang="en-GB" baseline="0" dirty="0" err="1"/>
              <a:t>Charmoisy</a:t>
            </a:r>
            <a:r>
              <a:rPr lang="en-GB" baseline="0" dirty="0"/>
              <a:t> in </a:t>
            </a:r>
            <a:r>
              <a:rPr lang="en-GB" i="1" baseline="0" dirty="0"/>
              <a:t>The Introduction</a:t>
            </a:r>
            <a:r>
              <a:rPr lang="en-GB" baseline="0" dirty="0"/>
              <a:t>. It is constructing a building that requires scaffolding, but as the building develops the scaffolding has served its purpose and can be removed – or like learning to become proficient on the piano – one has to learn the rules initially, but once these have been internalized, then, one can express one’s own creativity.</a:t>
            </a:r>
          </a:p>
          <a:p>
            <a:endParaRPr lang="en-GB"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GB" baseline="0" dirty="0"/>
              <a:t>4. What interior attitudes or dispositions of heart can help us to receive the gift of prayer </a:t>
            </a:r>
            <a:r>
              <a:rPr lang="en-GB" sz="1200" dirty="0">
                <a:solidFill>
                  <a:srgbClr val="990033"/>
                </a:solidFill>
                <a:latin typeface="+mn-lt"/>
                <a:ea typeface="Times New Roman"/>
                <a:cs typeface="Times New Roman"/>
              </a:rPr>
              <a:t>… faith, trust, fidelity and perseverance - </a:t>
            </a:r>
          </a:p>
          <a:p>
            <a:endParaRPr lang="en-GB" baseline="0" dirty="0"/>
          </a:p>
          <a:p>
            <a:endParaRPr lang="en-GB"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GB" baseline="0" dirty="0"/>
              <a:t>Prayer is an art – we learn to pray by praying – the practice is indispensable. St Francis de sales says in the Devout life (and remember this is written for laity not for religious – so his expectations of religious is even higher!!!) </a:t>
            </a:r>
            <a:r>
              <a:rPr lang="en-IE" sz="1200" dirty="0">
                <a:solidFill>
                  <a:srgbClr val="1F497D"/>
                </a:solidFill>
              </a:rPr>
              <a:t>We are like a clock </a:t>
            </a:r>
            <a:r>
              <a:rPr lang="en-US" sz="1200" dirty="0"/>
              <a:t>no matter how good it may be, it needs resetting and rewinding twice a day, once in the morning and once in the evening. </a:t>
            </a:r>
            <a:r>
              <a:rPr lang="en-US" sz="1000" i="1" dirty="0">
                <a:solidFill>
                  <a:srgbClr val="990033"/>
                </a:solidFill>
              </a:rPr>
              <a:t>(St Francis de Sales)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000" i="1" dirty="0">
              <a:solidFill>
                <a:srgbClr val="990033"/>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IE" sz="1000" i="1" dirty="0">
                <a:solidFill>
                  <a:srgbClr val="990033"/>
                </a:solidFill>
              </a:rPr>
              <a:t>But what if you are very busy?</a:t>
            </a:r>
          </a:p>
          <a:p>
            <a:pPr marL="0" marR="0" indent="0" algn="l" defTabSz="457200" rtl="0" eaLnBrk="1" fontAlgn="auto" latinLnBrk="0" hangingPunct="1">
              <a:lnSpc>
                <a:spcPct val="100000"/>
              </a:lnSpc>
              <a:spcBef>
                <a:spcPts val="0"/>
              </a:spcBef>
              <a:spcAft>
                <a:spcPts val="0"/>
              </a:spcAft>
              <a:buClrTx/>
              <a:buSzTx/>
              <a:buFontTx/>
              <a:buNone/>
              <a:tabLst/>
              <a:defRPr/>
            </a:pPr>
            <a:r>
              <a:rPr lang="en-IE" sz="1000" i="0" baseline="0" dirty="0">
                <a:solidFill>
                  <a:srgbClr val="990033"/>
                </a:solidFill>
              </a:rPr>
              <a:t>A half an hour of meditation is necessary, but if you are busy, then you need an hour</a:t>
            </a:r>
            <a:r>
              <a:rPr lang="en-IE" sz="1000" i="1" baseline="0" dirty="0">
                <a:solidFill>
                  <a:srgbClr val="990033"/>
                </a:solidFill>
              </a:rPr>
              <a:t>.</a:t>
            </a:r>
          </a:p>
          <a:p>
            <a:endParaRPr lang="en-GB" dirty="0"/>
          </a:p>
        </p:txBody>
      </p:sp>
      <p:sp>
        <p:nvSpPr>
          <p:cNvPr id="4" name="Slide Number Placeholder 3"/>
          <p:cNvSpPr>
            <a:spLocks noGrp="1"/>
          </p:cNvSpPr>
          <p:nvPr>
            <p:ph type="sldNum" sz="quarter" idx="10"/>
          </p:nvPr>
        </p:nvSpPr>
        <p:spPr/>
        <p:txBody>
          <a:bodyPr/>
          <a:lstStyle/>
          <a:p>
            <a:fld id="{2BDFDB07-D537-3141-B19C-1D13D5E1356B}" type="slidenum">
              <a:rPr lang="en-US" smtClean="0"/>
              <a:pPr/>
              <a:t>7</a:t>
            </a:fld>
            <a:endParaRPr lang="en-US" dirty="0"/>
          </a:p>
        </p:txBody>
      </p:sp>
    </p:spTree>
    <p:extLst>
      <p:ext uri="{BB962C8B-B14F-4D97-AF65-F5344CB8AC3E}">
        <p14:creationId xmlns:p14="http://schemas.microsoft.com/office/powerpoint/2010/main" val="1008206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As stated earlier – for St Teresa (Interior Castle) God is indwelling – St John of the Cross (the kingdom</a:t>
            </a:r>
            <a:r>
              <a:rPr lang="en-US" baseline="0" dirty="0"/>
              <a:t> of God is within you – inner secret/hidden chamber) – St Francis de Sales (you are the paradise of God)</a:t>
            </a:r>
            <a:r>
              <a:rPr lang="en-GB" dirty="0"/>
              <a:t> </a:t>
            </a:r>
          </a:p>
          <a:p>
            <a:r>
              <a:rPr lang="en-GB" dirty="0" err="1"/>
              <a:t>Reditus</a:t>
            </a:r>
            <a:r>
              <a:rPr lang="en-GB" baseline="0" dirty="0"/>
              <a:t> ad </a:t>
            </a:r>
            <a:r>
              <a:rPr lang="en-GB" baseline="0" dirty="0" err="1"/>
              <a:t>Cor</a:t>
            </a:r>
            <a:r>
              <a:rPr lang="en-GB" baseline="0" dirty="0"/>
              <a:t> – of Monastic life - </a:t>
            </a:r>
            <a:r>
              <a:rPr lang="en-GB" dirty="0"/>
              <a:t>The journey home is a journey to the heart – Monastic life is like a finger pointing within, indicating the path that leads to the deepest</a:t>
            </a:r>
            <a:r>
              <a:rPr lang="en-GB" baseline="0" dirty="0"/>
              <a:t> centre, to the true self the path of </a:t>
            </a:r>
            <a:r>
              <a:rPr lang="en-GB" i="1" baseline="0" dirty="0" err="1"/>
              <a:t>reditus</a:t>
            </a:r>
            <a:r>
              <a:rPr lang="en-GB" i="1" baseline="0" dirty="0"/>
              <a:t> ad cor</a:t>
            </a:r>
            <a:r>
              <a:rPr lang="en-GB" baseline="0" dirty="0"/>
              <a:t>. When we return to the heart, we return to ourselves, we claim the interior </a:t>
            </a:r>
            <a:r>
              <a:rPr lang="en-GB" baseline="0" dirty="0" err="1"/>
              <a:t>lanscape</a:t>
            </a:r>
            <a:r>
              <a:rPr lang="en-GB" baseline="0" dirty="0"/>
              <a:t> of the heart as our own. </a:t>
            </a:r>
          </a:p>
          <a:p>
            <a:r>
              <a:rPr lang="en-GB" baseline="0" dirty="0"/>
              <a:t>Monastic life is essentially a process of awakening the dormant heart, liberating the life within us, and following its lead. </a:t>
            </a:r>
            <a:r>
              <a:rPr lang="en-GB" i="1" baseline="0" dirty="0"/>
              <a:t>Jean Marie Howe</a:t>
            </a:r>
          </a:p>
          <a:p>
            <a:r>
              <a:rPr lang="en-GB" i="1" baseline="0" dirty="0"/>
              <a:t>Cf. </a:t>
            </a:r>
            <a:r>
              <a:rPr lang="en-GB" i="0" baseline="0" dirty="0" err="1"/>
              <a:t>FdeS</a:t>
            </a:r>
            <a:r>
              <a:rPr lang="en-GB" i="0" baseline="0" dirty="0"/>
              <a:t> instruction to Jane Frances de Chantal – that her heart would be her monastery and Mary would be her Abbess – while she was discerning her call to religious life</a:t>
            </a:r>
            <a:r>
              <a:rPr lang="en-GB" i="1" baseline="0" dirty="0"/>
              <a:t>. </a:t>
            </a:r>
            <a:endParaRPr lang="en-GB" i="1" dirty="0"/>
          </a:p>
          <a:p>
            <a:r>
              <a:rPr lang="en-US" baseline="0" dirty="0"/>
              <a:t> </a:t>
            </a:r>
            <a:endParaRPr lang="en-US" dirty="0"/>
          </a:p>
        </p:txBody>
      </p:sp>
      <p:sp>
        <p:nvSpPr>
          <p:cNvPr id="4" name="Slide Number Placeholder 3"/>
          <p:cNvSpPr>
            <a:spLocks noGrp="1"/>
          </p:cNvSpPr>
          <p:nvPr>
            <p:ph type="sldNum" sz="quarter" idx="10"/>
          </p:nvPr>
        </p:nvSpPr>
        <p:spPr/>
        <p:txBody>
          <a:bodyPr/>
          <a:lstStyle/>
          <a:p>
            <a:fld id="{2BDFDB07-D537-3141-B19C-1D13D5E1356B}" type="slidenum">
              <a:rPr lang="en-US" smtClean="0"/>
              <a:pPr/>
              <a:t>8</a:t>
            </a:fld>
            <a:endParaRPr lang="en-US"/>
          </a:p>
        </p:txBody>
      </p:sp>
    </p:spTree>
    <p:extLst>
      <p:ext uri="{BB962C8B-B14F-4D97-AF65-F5344CB8AC3E}">
        <p14:creationId xmlns:p14="http://schemas.microsoft.com/office/powerpoint/2010/main" val="1292835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ANALOGY-</a:t>
            </a:r>
            <a:r>
              <a:rPr lang="en-GB" baseline="0" dirty="0" smtClean="0"/>
              <a:t> the steps in SACRO CUORE TO THE BASEMENT –</a:t>
            </a:r>
          </a:p>
          <a:p>
            <a:endParaRPr lang="en-GB" baseline="0" smtClean="0"/>
          </a:p>
          <a:p>
            <a:r>
              <a:rPr lang="en-GB" smtClean="0"/>
              <a:t>For </a:t>
            </a:r>
            <a:r>
              <a:rPr lang="en-GB" dirty="0"/>
              <a:t>St Teresa of Avila</a:t>
            </a:r>
            <a:r>
              <a:rPr lang="en-GB" baseline="0" dirty="0"/>
              <a:t> and St Francis de Sales – we cannot bypass the humanity of Christ – it is through Jesus we have access to the Father – as it is their mutual Spirit of Love that has been poured into our hearts. </a:t>
            </a:r>
            <a:endParaRPr lang="en-GB" dirty="0"/>
          </a:p>
          <a:p>
            <a:r>
              <a:rPr lang="en-GB" dirty="0"/>
              <a:t>Our Lord is not distant </a:t>
            </a:r>
            <a:r>
              <a:rPr lang="en-GB" baseline="0" dirty="0"/>
              <a:t> </a:t>
            </a:r>
            <a:r>
              <a:rPr lang="en-GB" dirty="0"/>
              <a:t>but </a:t>
            </a:r>
            <a:r>
              <a:rPr lang="en-GB" i="1" dirty="0"/>
              <a:t>very near to us</a:t>
            </a:r>
            <a:r>
              <a:rPr lang="en-GB" dirty="0"/>
              <a:t>. </a:t>
            </a:r>
            <a:r>
              <a:rPr lang="en-GB" sz="900" dirty="0">
                <a:solidFill>
                  <a:schemeClr val="accent2">
                    <a:lumMod val="75000"/>
                  </a:schemeClr>
                </a:solidFill>
              </a:rPr>
              <a:t>(TERESA OF AVILA)</a:t>
            </a:r>
          </a:p>
          <a:p>
            <a:r>
              <a:rPr lang="en-GB" dirty="0"/>
              <a:t>God is not only near to us, but he is dwelling </a:t>
            </a:r>
            <a:r>
              <a:rPr lang="en-GB" i="1" dirty="0"/>
              <a:t>within us</a:t>
            </a:r>
            <a:r>
              <a:rPr lang="en-GB" dirty="0"/>
              <a:t>.</a:t>
            </a:r>
            <a:r>
              <a:rPr lang="en-GB" baseline="0" dirty="0"/>
              <a:t> </a:t>
            </a:r>
            <a:r>
              <a:rPr lang="en-GB" dirty="0"/>
              <a:t>God is dwelling in our heart. Just as God has</a:t>
            </a:r>
            <a:r>
              <a:rPr lang="en-GB" baseline="0" dirty="0"/>
              <a:t> created this world to be our paradise, so too, has he created your heart to be his paradise. </a:t>
            </a:r>
            <a:r>
              <a:rPr lang="en-GB" sz="1000" dirty="0">
                <a:solidFill>
                  <a:schemeClr val="accent2">
                    <a:lumMod val="75000"/>
                  </a:schemeClr>
                </a:solidFill>
              </a:rPr>
              <a:t>(St Francis de Sales)</a:t>
            </a:r>
          </a:p>
          <a:p>
            <a:r>
              <a:rPr lang="en-GB" sz="1000" dirty="0">
                <a:solidFill>
                  <a:schemeClr val="accent2">
                    <a:lumMod val="75000"/>
                  </a:schemeClr>
                </a:solidFill>
              </a:rPr>
              <a:t>‘God within’ – but also ‘we are within God’ like birds</a:t>
            </a:r>
            <a:r>
              <a:rPr lang="en-GB" sz="1000" baseline="0" dirty="0">
                <a:solidFill>
                  <a:schemeClr val="accent2">
                    <a:lumMod val="75000"/>
                  </a:schemeClr>
                </a:solidFill>
              </a:rPr>
              <a:t> in the air; or fish in the sea.</a:t>
            </a:r>
            <a:endParaRPr lang="en-GB" sz="1000" dirty="0">
              <a:solidFill>
                <a:schemeClr val="accent2">
                  <a:lumMod val="75000"/>
                </a:schemeClr>
              </a:solidFill>
            </a:endParaRPr>
          </a:p>
          <a:p>
            <a:endParaRPr lang="en-GB" dirty="0"/>
          </a:p>
        </p:txBody>
      </p:sp>
      <p:sp>
        <p:nvSpPr>
          <p:cNvPr id="4" name="Slide Number Placeholder 3"/>
          <p:cNvSpPr>
            <a:spLocks noGrp="1"/>
          </p:cNvSpPr>
          <p:nvPr>
            <p:ph type="sldNum" sz="quarter" idx="10"/>
          </p:nvPr>
        </p:nvSpPr>
        <p:spPr/>
        <p:txBody>
          <a:bodyPr/>
          <a:lstStyle/>
          <a:p>
            <a:fld id="{2BDFDB07-D537-3141-B19C-1D13D5E1356B}" type="slidenum">
              <a:rPr lang="en-US" smtClean="0"/>
              <a:pPr/>
              <a:t>9</a:t>
            </a:fld>
            <a:endParaRPr lang="en-US" dirty="0"/>
          </a:p>
        </p:txBody>
      </p:sp>
    </p:spTree>
    <p:extLst>
      <p:ext uri="{BB962C8B-B14F-4D97-AF65-F5344CB8AC3E}">
        <p14:creationId xmlns:p14="http://schemas.microsoft.com/office/powerpoint/2010/main" val="1796922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latin typeface="+mn-lt"/>
                <a:ea typeface="Calibri"/>
                <a:cs typeface="Times New Roman"/>
              </a:rPr>
              <a:t>Get used to praying, don’t be waiting for the desire to come or when you feel like it … The less we pray, the less well we pray and the less we will desire it. </a:t>
            </a:r>
            <a:r>
              <a:rPr lang="en-GB" sz="1200" dirty="0">
                <a:solidFill>
                  <a:srgbClr val="C00000"/>
                </a:solidFill>
                <a:latin typeface="+mn-lt"/>
                <a:ea typeface="Calibri"/>
                <a:cs typeface="Times New Roman"/>
              </a:rPr>
              <a:t>Regular prayer develops the spirit</a:t>
            </a:r>
            <a:r>
              <a:rPr lang="en-GB" sz="1200" baseline="0" dirty="0">
                <a:solidFill>
                  <a:srgbClr val="C00000"/>
                </a:solidFill>
                <a:latin typeface="+mn-lt"/>
                <a:ea typeface="Calibri"/>
                <a:cs typeface="Times New Roman"/>
              </a:rPr>
              <a:t>  </a:t>
            </a:r>
            <a:r>
              <a:rPr lang="en-GB" sz="1200" dirty="0">
                <a:solidFill>
                  <a:srgbClr val="C00000"/>
                </a:solidFill>
                <a:latin typeface="+mn-lt"/>
                <a:ea typeface="Calibri"/>
                <a:cs typeface="Times New Roman"/>
              </a:rPr>
              <a:t>or habit of prayer. </a:t>
            </a:r>
            <a:r>
              <a:rPr lang="en-GB" sz="1200" dirty="0">
                <a:solidFill>
                  <a:srgbClr val="00B050"/>
                </a:solidFill>
                <a:cs typeface="Times New Roman"/>
              </a:rPr>
              <a:t>René </a:t>
            </a:r>
            <a:r>
              <a:rPr lang="en-GB" sz="1200" dirty="0" err="1">
                <a:solidFill>
                  <a:srgbClr val="00B050"/>
                </a:solidFill>
                <a:cs typeface="Times New Roman"/>
              </a:rPr>
              <a:t>Voillaume</a:t>
            </a:r>
            <a:r>
              <a:rPr lang="en-GB" sz="1200" dirty="0">
                <a:solidFill>
                  <a:srgbClr val="00B050"/>
                </a:solidFill>
                <a:cs typeface="Times New Roman"/>
              </a:rPr>
              <a:t> </a:t>
            </a:r>
          </a:p>
          <a:p>
            <a:pPr marL="0" indent="0">
              <a:buNone/>
            </a:pPr>
            <a:endParaRPr lang="en-GB" sz="1200" dirty="0">
              <a:solidFill>
                <a:srgbClr val="00B050"/>
              </a:solidFill>
              <a:cs typeface="Times New Roman"/>
            </a:endParaRPr>
          </a:p>
          <a:p>
            <a:pPr marL="0" indent="0">
              <a:buNone/>
            </a:pPr>
            <a:r>
              <a:rPr lang="en-GB" sz="1200" dirty="0">
                <a:solidFill>
                  <a:srgbClr val="C00000"/>
                </a:solidFill>
              </a:rPr>
              <a:t>The Lord repeats and repeats, and keeps coming back to the subject with different parables, all bearing on the same</a:t>
            </a:r>
            <a:r>
              <a:rPr lang="en-GB" sz="1200" baseline="0" dirty="0">
                <a:solidFill>
                  <a:srgbClr val="C00000"/>
                </a:solidFill>
              </a:rPr>
              <a:t> </a:t>
            </a:r>
            <a:r>
              <a:rPr lang="en-GB" sz="1200" dirty="0">
                <a:solidFill>
                  <a:srgbClr val="C00000"/>
                </a:solidFill>
              </a:rPr>
              <a:t>theme —</a:t>
            </a:r>
            <a:r>
              <a:rPr lang="en-GB" sz="1200" baseline="0" dirty="0">
                <a:solidFill>
                  <a:srgbClr val="C00000"/>
                </a:solidFill>
              </a:rPr>
              <a:t> </a:t>
            </a:r>
            <a:r>
              <a:rPr lang="en-GB" sz="1200" dirty="0">
                <a:solidFill>
                  <a:srgbClr val="C00000"/>
                </a:solidFill>
              </a:rPr>
              <a:t>so much so that the discovery is almost disappointing! René </a:t>
            </a:r>
            <a:r>
              <a:rPr lang="en-GB" sz="1200" dirty="0" err="1">
                <a:solidFill>
                  <a:srgbClr val="C00000"/>
                </a:solidFill>
              </a:rPr>
              <a:t>Voillaume</a:t>
            </a:r>
            <a:endParaRPr lang="en-GB" sz="1200" dirty="0">
              <a:solidFill>
                <a:srgbClr val="C00000"/>
              </a:solidFill>
            </a:endParaRPr>
          </a:p>
          <a:p>
            <a:pPr marL="0" indent="0">
              <a:buNone/>
            </a:pPr>
            <a:endParaRPr lang="en-GB" sz="1200" dirty="0">
              <a:solidFill>
                <a:srgbClr val="C00000"/>
              </a:solidFill>
            </a:endParaRPr>
          </a:p>
          <a:p>
            <a:endParaRPr lang="en-US" dirty="0"/>
          </a:p>
        </p:txBody>
      </p:sp>
      <p:sp>
        <p:nvSpPr>
          <p:cNvPr id="4" name="Slide Number Placeholder 3"/>
          <p:cNvSpPr>
            <a:spLocks noGrp="1"/>
          </p:cNvSpPr>
          <p:nvPr>
            <p:ph type="sldNum" sz="quarter" idx="10"/>
          </p:nvPr>
        </p:nvSpPr>
        <p:spPr/>
        <p:txBody>
          <a:bodyPr/>
          <a:lstStyle/>
          <a:p>
            <a:fld id="{2BDFDB07-D537-3141-B19C-1D13D5E1356B}" type="slidenum">
              <a:rPr lang="en-US" smtClean="0"/>
              <a:pPr/>
              <a:t>10</a:t>
            </a:fld>
            <a:endParaRPr lang="en-US" dirty="0"/>
          </a:p>
        </p:txBody>
      </p:sp>
    </p:spTree>
    <p:extLst>
      <p:ext uri="{BB962C8B-B14F-4D97-AF65-F5344CB8AC3E}">
        <p14:creationId xmlns:p14="http://schemas.microsoft.com/office/powerpoint/2010/main" val="2937829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a:t>
            </a:r>
            <a:r>
              <a:rPr lang="en-GB" baseline="0" dirty="0"/>
              <a:t> us return to our Salesian understanding of prayer as ‘heart to heart’ – it is the Heart of God who is drawing us into relationship to speak to and listen to his heart -  </a:t>
            </a:r>
          </a:p>
          <a:p>
            <a:endParaRPr lang="en-GB" baseline="0" dirty="0"/>
          </a:p>
          <a:p>
            <a:r>
              <a:rPr lang="en-GB" dirty="0"/>
              <a:t>We often complain that God does not hear our prayers… yet frequently the truth is the other way around… Too often our hearts are set for transmission only, and incoming calls are not received. </a:t>
            </a:r>
            <a:r>
              <a:rPr lang="en-GB" dirty="0" err="1"/>
              <a:t>Fr</a:t>
            </a:r>
            <a:r>
              <a:rPr lang="en-GB" baseline="0" dirty="0"/>
              <a:t> </a:t>
            </a:r>
            <a:r>
              <a:rPr lang="en-GB" dirty="0"/>
              <a:t>Eugene McCaffrey OCD</a:t>
            </a:r>
          </a:p>
          <a:p>
            <a:endParaRPr lang="en-GB" dirty="0"/>
          </a:p>
        </p:txBody>
      </p:sp>
      <p:sp>
        <p:nvSpPr>
          <p:cNvPr id="4" name="Slide Number Placeholder 3"/>
          <p:cNvSpPr>
            <a:spLocks noGrp="1"/>
          </p:cNvSpPr>
          <p:nvPr>
            <p:ph type="sldNum" sz="quarter" idx="10"/>
          </p:nvPr>
        </p:nvSpPr>
        <p:spPr/>
        <p:txBody>
          <a:bodyPr/>
          <a:lstStyle/>
          <a:p>
            <a:fld id="{2BDFDB07-D537-3141-B19C-1D13D5E1356B}" type="slidenum">
              <a:rPr lang="en-US" smtClean="0"/>
              <a:pPr/>
              <a:t>11</a:t>
            </a:fld>
            <a:endParaRPr lang="en-US" dirty="0"/>
          </a:p>
        </p:txBody>
      </p:sp>
    </p:spTree>
    <p:extLst>
      <p:ext uri="{BB962C8B-B14F-4D97-AF65-F5344CB8AC3E}">
        <p14:creationId xmlns:p14="http://schemas.microsoft.com/office/powerpoint/2010/main" val="3842905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1. prayer is as much about  unlearning as learning; letting go in order to receive. There can be an</a:t>
            </a:r>
            <a:r>
              <a:rPr lang="en-IE" baseline="0" dirty="0"/>
              <a:t> important difference between </a:t>
            </a:r>
            <a:r>
              <a:rPr lang="en-IE" dirty="0"/>
              <a:t>my ideas about God and the God I meet in prayer</a:t>
            </a:r>
            <a:r>
              <a:rPr lang="en-IE" baseline="0" dirty="0"/>
              <a:t> - </a:t>
            </a:r>
            <a:r>
              <a:rPr lang="en-IE" dirty="0"/>
              <a:t>when you go on retreat, leave God behind </a:t>
            </a:r>
            <a:r>
              <a:rPr lang="en-IE" sz="1000" dirty="0"/>
              <a:t>(Ruth Burrows)</a:t>
            </a:r>
          </a:p>
          <a:p>
            <a:endParaRPr lang="en-IE" dirty="0"/>
          </a:p>
          <a:p>
            <a:r>
              <a:rPr lang="en-IE" dirty="0"/>
              <a:t>An indication that God is truly present will be the element of Surprise – this is God’s Spirit</a:t>
            </a:r>
            <a:r>
              <a:rPr lang="en-IE" baseline="0" dirty="0"/>
              <a:t> at work – mental prayer involves listening, truly listening – when we speak we already know what it is we want to communicate; when we truly listen we learn something new. So it is with God – as we enter more deeply into the mystery of God, we have to become childlike in order to receive – </a:t>
            </a:r>
          </a:p>
          <a:p>
            <a:endParaRPr lang="en-IE" baseline="0" dirty="0"/>
          </a:p>
          <a:p>
            <a:r>
              <a:rPr lang="en-IE" baseline="0" dirty="0"/>
              <a:t>2. Distractions - </a:t>
            </a:r>
            <a:r>
              <a:rPr lang="en-GB" dirty="0"/>
              <a:t>It’s natural to become distracted during prayer sometimes. If you can, simply acknowledge the distracting thought and let it go. Sometimes, however, what at first seems like a distraction offers an opportunity for a graced encounter with God. Thus, if the distracting thought continues, then carefully discern whether it’s really a distraction or something you need to pray about/</a:t>
            </a:r>
            <a:r>
              <a:rPr lang="en-GB" baseline="0" dirty="0"/>
              <a:t> also Spiritual Direction.</a:t>
            </a:r>
          </a:p>
          <a:p>
            <a:endParaRPr lang="en-GB" baseline="0" dirty="0"/>
          </a:p>
          <a:p>
            <a:r>
              <a:rPr lang="en-GB" baseline="0" dirty="0"/>
              <a:t>We must avoid the pitfall of trying to evaluate or judge our prayer (although I will be recommending a review of our prayer). </a:t>
            </a:r>
            <a:r>
              <a:rPr lang="en-GB" dirty="0"/>
              <a:t>Imagine rating each time you spent with a friend or loved one!) God can put anything to good use, even distractions and preoccupations. Such evaluations can subtly bring the focus back to myself and away from God whom I am</a:t>
            </a:r>
            <a:r>
              <a:rPr lang="en-GB" baseline="0" dirty="0"/>
              <a:t> being called to be attentive to.  </a:t>
            </a:r>
          </a:p>
          <a:p>
            <a:endParaRPr lang="en-GB" baseline="0" dirty="0"/>
          </a:p>
          <a:p>
            <a:r>
              <a:rPr lang="en-GB" dirty="0"/>
              <a:t>If we seek our own satisfaction, we will abandon prayer as soon as it becomes too difficult, or when we feel dryness or discontent, or when we no longer draw from prayer the pleasure we had expected.” </a:t>
            </a:r>
            <a:r>
              <a:rPr lang="en-GB" sz="900" dirty="0">
                <a:solidFill>
                  <a:srgbClr val="990033"/>
                </a:solidFill>
              </a:rPr>
              <a:t>Jacques</a:t>
            </a:r>
            <a:r>
              <a:rPr lang="en-GB" sz="900" dirty="0"/>
              <a:t> </a:t>
            </a:r>
            <a:r>
              <a:rPr lang="en-GB" sz="900" dirty="0">
                <a:solidFill>
                  <a:srgbClr val="990033"/>
                </a:solidFill>
              </a:rPr>
              <a:t>Philippe</a:t>
            </a:r>
            <a:endParaRPr lang="en-IE" dirty="0"/>
          </a:p>
          <a:p>
            <a:r>
              <a:rPr lang="en-IE" dirty="0"/>
              <a:t> </a:t>
            </a:r>
            <a:endParaRPr lang="en-GB" dirty="0"/>
          </a:p>
        </p:txBody>
      </p:sp>
      <p:sp>
        <p:nvSpPr>
          <p:cNvPr id="4" name="Slide Number Placeholder 3"/>
          <p:cNvSpPr>
            <a:spLocks noGrp="1"/>
          </p:cNvSpPr>
          <p:nvPr>
            <p:ph type="sldNum" sz="quarter" idx="10"/>
          </p:nvPr>
        </p:nvSpPr>
        <p:spPr/>
        <p:txBody>
          <a:bodyPr/>
          <a:lstStyle/>
          <a:p>
            <a:fld id="{2BDFDB07-D537-3141-B19C-1D13D5E1356B}" type="slidenum">
              <a:rPr lang="en-US" smtClean="0"/>
              <a:pPr/>
              <a:t>12</a:t>
            </a:fld>
            <a:endParaRPr lang="en-US" dirty="0"/>
          </a:p>
        </p:txBody>
      </p:sp>
    </p:spTree>
    <p:extLst>
      <p:ext uri="{BB962C8B-B14F-4D97-AF65-F5344CB8AC3E}">
        <p14:creationId xmlns:p14="http://schemas.microsoft.com/office/powerpoint/2010/main" val="1066053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dirty="0"/>
              <a:t>The</a:t>
            </a:r>
            <a:r>
              <a:rPr lang="en-GB" baseline="0" dirty="0"/>
              <a:t> God we encounter in prayer can challenge our idea about God – The Word of God is alive and active, cuts more finely than a double-edged sword – It disturbs us when we are too comfortable; and comforts us when we are disturbed – sometimes to break through to the truth about God, we have to face the truth about ourselves – and that can be disturbing – especially, for our ego – This may be one of the reasons why I prefer to be immersed in activity – </a:t>
            </a:r>
            <a:r>
              <a:rPr lang="en-IE" dirty="0"/>
              <a:t>we avoid prayer because we may want to avoid a truth about ourselves which surfaces when we enter that quiet space for prayer.</a:t>
            </a:r>
          </a:p>
          <a:p>
            <a:endParaRPr lang="en-GB" dirty="0"/>
          </a:p>
        </p:txBody>
      </p:sp>
      <p:sp>
        <p:nvSpPr>
          <p:cNvPr id="4" name="Slide Number Placeholder 3"/>
          <p:cNvSpPr>
            <a:spLocks noGrp="1"/>
          </p:cNvSpPr>
          <p:nvPr>
            <p:ph type="sldNum" sz="quarter" idx="10"/>
          </p:nvPr>
        </p:nvSpPr>
        <p:spPr/>
        <p:txBody>
          <a:bodyPr/>
          <a:lstStyle/>
          <a:p>
            <a:fld id="{2BDFDB07-D537-3141-B19C-1D13D5E1356B}" type="slidenum">
              <a:rPr lang="en-US" smtClean="0"/>
              <a:pPr/>
              <a:t>13</a:t>
            </a:fld>
            <a:endParaRPr lang="en-US" dirty="0"/>
          </a:p>
        </p:txBody>
      </p:sp>
    </p:spTree>
    <p:extLst>
      <p:ext uri="{BB962C8B-B14F-4D97-AF65-F5344CB8AC3E}">
        <p14:creationId xmlns:p14="http://schemas.microsoft.com/office/powerpoint/2010/main" val="508222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Place yourself in the presence of God. Remember that God is near, not far away. He is in the very depth of your heart, your spirit. ‘Begin all your prayers, whether mental or vocal, in the presence of God. Keep to this rule without any exception and you will quickly see how helpful it will be.’ A helpful way of guiding people in placing themselves in God’s presence is to begin with the mantra: ‘I love you too’. These words immediately conjure up the sense of already being loved by God and that I am responding to this love. The heart is already warmed in the truth of God’s love for us. No matter how much anyone loves us, their love comes to us from outside, they speak to our heart. Yet, only God is able to speak to us from within our heart. He dwells within us. He speaks to our heart from within. At the same time, we dwell in God who carries us in his heart and opens up his chamber of love to us.</a:t>
            </a:r>
          </a:p>
          <a:p>
            <a:r>
              <a:rPr lang="en-GB" sz="1200" i="1" kern="1200" dirty="0">
                <a:solidFill>
                  <a:schemeClr val="tx1"/>
                </a:solidFill>
                <a:effectLst/>
                <a:latin typeface="+mn-lt"/>
                <a:ea typeface="+mn-ea"/>
                <a:cs typeface="+mn-cs"/>
              </a:rPr>
              <a:t>OEA </a:t>
            </a:r>
            <a:r>
              <a:rPr lang="en-GB" sz="1200" kern="1200" dirty="0">
                <a:solidFill>
                  <a:schemeClr val="tx1"/>
                </a:solidFill>
                <a:effectLst/>
                <a:latin typeface="+mn-lt"/>
                <a:ea typeface="+mn-ea"/>
                <a:cs typeface="+mn-cs"/>
              </a:rPr>
              <a:t>III:71.</a:t>
            </a:r>
          </a:p>
          <a:p>
            <a:endParaRPr lang="en-GB" dirty="0"/>
          </a:p>
        </p:txBody>
      </p:sp>
      <p:sp>
        <p:nvSpPr>
          <p:cNvPr id="4" name="Slide Number Placeholder 3"/>
          <p:cNvSpPr>
            <a:spLocks noGrp="1"/>
          </p:cNvSpPr>
          <p:nvPr>
            <p:ph type="sldNum" sz="quarter" idx="10"/>
          </p:nvPr>
        </p:nvSpPr>
        <p:spPr/>
        <p:txBody>
          <a:bodyPr/>
          <a:lstStyle/>
          <a:p>
            <a:fld id="{2BDFDB07-D537-3141-B19C-1D13D5E1356B}" type="slidenum">
              <a:rPr lang="en-US" smtClean="0"/>
              <a:pPr/>
              <a:t>14</a:t>
            </a:fld>
            <a:endParaRPr lang="en-US" dirty="0"/>
          </a:p>
        </p:txBody>
      </p:sp>
    </p:spTree>
    <p:extLst>
      <p:ext uri="{BB962C8B-B14F-4D97-AF65-F5344CB8AC3E}">
        <p14:creationId xmlns:p14="http://schemas.microsoft.com/office/powerpoint/2010/main" val="7880712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Choose a passage from Scripture, select a scene from the Gospel, a mystery of the Faith, or a passage from some spiritual reading. If the subject matter lends itself to it, imagine yourself in the same place as the action or event that is happening. For example, picture yourself in the midst of the scene near Jesus or with the disciples.  Some people find using the imagination very helpful in prayer whereas others, even at the very beginning, have problems with discursive meditation. </a:t>
            </a:r>
          </a:p>
          <a:p>
            <a:endParaRPr lang="en-GB"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Meditation for St Francis is not so much for study or to gain knowledge but to increase our love for God and enter more fully into discipleship.  Again, like St Teresa, prayer is not about thinking much, but loving much, being present to Christ whom we know loves us.</a:t>
            </a:r>
          </a:p>
          <a:p>
            <a:endParaRPr lang="en-GB" dirty="0"/>
          </a:p>
        </p:txBody>
      </p:sp>
      <p:sp>
        <p:nvSpPr>
          <p:cNvPr id="4" name="Slide Number Placeholder 3"/>
          <p:cNvSpPr>
            <a:spLocks noGrp="1"/>
          </p:cNvSpPr>
          <p:nvPr>
            <p:ph type="sldNum" sz="quarter" idx="10"/>
          </p:nvPr>
        </p:nvSpPr>
        <p:spPr/>
        <p:txBody>
          <a:bodyPr/>
          <a:lstStyle/>
          <a:p>
            <a:fld id="{2BDFDB07-D537-3141-B19C-1D13D5E1356B}" type="slidenum">
              <a:rPr lang="en-US" smtClean="0"/>
              <a:pPr/>
              <a:t>15</a:t>
            </a:fld>
            <a:endParaRPr lang="en-US" dirty="0"/>
          </a:p>
        </p:txBody>
      </p:sp>
    </p:spTree>
    <p:extLst>
      <p:ext uri="{BB962C8B-B14F-4D97-AF65-F5344CB8AC3E}">
        <p14:creationId xmlns:p14="http://schemas.microsoft.com/office/powerpoint/2010/main" val="24585146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Meditate on Scripture, above all, because we are not simply thinking about ideas but encountering God in his Word. He writes: “In Holy Scripture the word meditation is ordinarily applied to the attention we pay to the things of God in order to arouse ourselves to love them… When we think upon the things of God, not to learn but rather to acquire affection for them, the act is called meditating and the exercise is mediation. Meditation is simply attentive thought voluntarily repeated or entertained in the mind in order to arouse the will to holy and salutary affections and resolutions.”</a:t>
            </a:r>
            <a:endParaRPr lang="en-GB" dirty="0"/>
          </a:p>
        </p:txBody>
      </p:sp>
      <p:sp>
        <p:nvSpPr>
          <p:cNvPr id="4" name="Slide Number Placeholder 3"/>
          <p:cNvSpPr>
            <a:spLocks noGrp="1"/>
          </p:cNvSpPr>
          <p:nvPr>
            <p:ph type="sldNum" sz="quarter" idx="10"/>
          </p:nvPr>
        </p:nvSpPr>
        <p:spPr/>
        <p:txBody>
          <a:bodyPr/>
          <a:lstStyle/>
          <a:p>
            <a:fld id="{2BDFDB07-D537-3141-B19C-1D13D5E1356B}" type="slidenum">
              <a:rPr lang="en-US" smtClean="0"/>
              <a:pPr/>
              <a:t>16</a:t>
            </a:fld>
            <a:endParaRPr lang="en-US" dirty="0"/>
          </a:p>
        </p:txBody>
      </p:sp>
    </p:spTree>
    <p:extLst>
      <p:ext uri="{BB962C8B-B14F-4D97-AF65-F5344CB8AC3E}">
        <p14:creationId xmlns:p14="http://schemas.microsoft.com/office/powerpoint/2010/main" val="38086087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We see clearly in the </a:t>
            </a:r>
            <a:r>
              <a:rPr lang="en-GB" sz="1200" i="1" kern="1200" dirty="0">
                <a:solidFill>
                  <a:schemeClr val="tx1"/>
                </a:solidFill>
                <a:effectLst/>
                <a:latin typeface="+mn-lt"/>
                <a:ea typeface="+mn-ea"/>
                <a:cs typeface="+mn-cs"/>
              </a:rPr>
              <a:t>Introduction to the Devout Life</a:t>
            </a:r>
            <a:r>
              <a:rPr lang="en-GB" sz="1200" kern="1200" dirty="0">
                <a:solidFill>
                  <a:schemeClr val="tx1"/>
                </a:solidFill>
                <a:effectLst/>
                <a:latin typeface="+mn-lt"/>
                <a:ea typeface="+mn-ea"/>
                <a:cs typeface="+mn-cs"/>
              </a:rPr>
              <a:t>, how St Francis is anxious to transform </a:t>
            </a:r>
            <a:r>
              <a:rPr lang="en-GB" sz="1200" kern="1200" dirty="0" err="1">
                <a:solidFill>
                  <a:schemeClr val="tx1"/>
                </a:solidFill>
                <a:effectLst/>
                <a:latin typeface="+mn-lt"/>
                <a:ea typeface="+mn-ea"/>
                <a:cs typeface="+mn-cs"/>
              </a:rPr>
              <a:t>Philothea's</a:t>
            </a:r>
            <a:r>
              <a:rPr lang="en-GB" sz="1200" kern="1200" dirty="0">
                <a:solidFill>
                  <a:schemeClr val="tx1"/>
                </a:solidFill>
                <a:effectLst/>
                <a:latin typeface="+mn-lt"/>
                <a:ea typeface="+mn-ea"/>
                <a:cs typeface="+mn-cs"/>
              </a:rPr>
              <a:t> simple desire to live the gospel into a firm resolve to do so.  This is why he underlines the necessity of resolutions that arise from the affections experienced in meditation. For example, resolve to be more faithful in prayer, or more ready to forgive, more eager to share the faith with others, or more determined to resist sin, in as practical and concrete a way as you can determine.</a:t>
            </a:r>
            <a:r>
              <a:rPr lang="en-US" sz="1200" i="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Most of all, after you rise from meditation you must remember the resolutions and decisions you have made and carefully put them into effect on that very day. This is the great fruit of meditation and without it meditation is often not only useless but even harmful. Virtues meditated on but not practiced sometimes inflate our minds and courage and we think that we are really such as we have thought and resolved to be.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TRANSFORMATION – without resolutions which engage the will and effect our choices – creates habits (virtuous habits) – then we run the risk of </a:t>
            </a:r>
            <a:r>
              <a:rPr lang="en-GB" sz="1200" b="1" i="1" kern="1200" dirty="0">
                <a:solidFill>
                  <a:srgbClr val="CC00CC"/>
                </a:solidFill>
                <a:effectLst/>
                <a:latin typeface="+mn-lt"/>
                <a:ea typeface="+mn-ea"/>
                <a:cs typeface="+mn-cs"/>
              </a:rPr>
              <a:t>spiritual materialism </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2BDFDB07-D537-3141-B19C-1D13D5E1356B}" type="slidenum">
              <a:rPr lang="en-US" smtClean="0"/>
              <a:pPr/>
              <a:t>17</a:t>
            </a:fld>
            <a:endParaRPr lang="en-US" dirty="0"/>
          </a:p>
        </p:txBody>
      </p:sp>
    </p:spTree>
    <p:extLst>
      <p:ext uri="{BB962C8B-B14F-4D97-AF65-F5344CB8AC3E}">
        <p14:creationId xmlns:p14="http://schemas.microsoft.com/office/powerpoint/2010/main" val="18655295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He is anxious that our meditation should perfume the day</a:t>
            </a:r>
          </a:p>
          <a:p>
            <a:pPr marL="228600" indent="-228600">
              <a:buAutoNum type="arabicPeriod"/>
            </a:pPr>
            <a:r>
              <a:rPr lang="en-US" dirty="0"/>
              <a:t>It is related to the Salesian understanding of ‘aspirations’ or saying short spontaneous prayers throughout the day (withdraw into the heart in the midst of activity)</a:t>
            </a:r>
          </a:p>
        </p:txBody>
      </p:sp>
      <p:sp>
        <p:nvSpPr>
          <p:cNvPr id="4" name="Slide Number Placeholder 3"/>
          <p:cNvSpPr>
            <a:spLocks noGrp="1"/>
          </p:cNvSpPr>
          <p:nvPr>
            <p:ph type="sldNum" sz="quarter" idx="10"/>
          </p:nvPr>
        </p:nvSpPr>
        <p:spPr/>
        <p:txBody>
          <a:bodyPr/>
          <a:lstStyle/>
          <a:p>
            <a:fld id="{2BDFDB07-D537-3141-B19C-1D13D5E1356B}" type="slidenum">
              <a:rPr lang="en-US" smtClean="0"/>
              <a:pPr/>
              <a:t>18</a:t>
            </a:fld>
            <a:endParaRPr lang="en-US" dirty="0"/>
          </a:p>
        </p:txBody>
      </p:sp>
    </p:spTree>
    <p:extLst>
      <p:ext uri="{BB962C8B-B14F-4D97-AF65-F5344CB8AC3E}">
        <p14:creationId xmlns:p14="http://schemas.microsoft.com/office/powerpoint/2010/main" val="19680566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a:t>
            </a:r>
            <a:r>
              <a:rPr lang="en-GB" baseline="0" dirty="0"/>
              <a:t> we meditate is so that our hearts may be filled with God that bears fruit in our activity – quoting St Bernard – </a:t>
            </a:r>
            <a:r>
              <a:rPr lang="en-GB" baseline="0" dirty="0" err="1"/>
              <a:t>FdeS</a:t>
            </a:r>
            <a:r>
              <a:rPr lang="en-GB" baseline="0" dirty="0"/>
              <a:t> warns that we must be reservoirs not channels of God’s love – </a:t>
            </a:r>
            <a:r>
              <a:rPr lang="en-GB" sz="1200" kern="1200" dirty="0">
                <a:solidFill>
                  <a:schemeClr val="tx1"/>
                </a:solidFill>
                <a:effectLst/>
                <a:latin typeface="+mn-lt"/>
                <a:ea typeface="+mn-ea"/>
                <a:cs typeface="+mn-cs"/>
              </a:rPr>
              <a:t>The wise person will see his life as more like a reservoir than a canal. The canal simultaneously pours out what it receives; the reservoir retains the water till it is filled, then discharges the overflow without loss to itself ... Today there are many in the Church who act like canals, the reservoirs are far too rare ... You too must learn to await this fullness before pouring out your gifts, do not try to be more generous than God.”</a:t>
            </a:r>
            <a:r>
              <a:rPr lang="en-GB" sz="1200" b="1" kern="1200" dirty="0">
                <a:solidFill>
                  <a:schemeClr val="tx1"/>
                </a:solidFill>
                <a:effectLst/>
                <a:latin typeface="+mn-lt"/>
                <a:ea typeface="+mn-ea"/>
                <a:cs typeface="+mn-cs"/>
              </a:rPr>
              <a:t> </a:t>
            </a:r>
            <a:endParaRPr lang="en-GB" baseline="0" dirty="0"/>
          </a:p>
          <a:p>
            <a:endParaRPr lang="en-GB" baseline="0" dirty="0"/>
          </a:p>
          <a:p>
            <a:r>
              <a:rPr lang="en-GB" dirty="0"/>
              <a:t>When you have received Him in Holy Communion ... behave outwardly in such a way that your actions may give proof to all of His Presence…many are satisfied with carrying the Lord on their tongue… others carry Him in their hearts  with affection </a:t>
            </a:r>
          </a:p>
          <a:p>
            <a:r>
              <a:rPr lang="en-GB" dirty="0"/>
              <a:t>but these do not amount to much unless you carry Him in your arms by doing good to others. </a:t>
            </a:r>
            <a:r>
              <a:rPr lang="en-GB" dirty="0" err="1"/>
              <a:t>FdeS</a:t>
            </a:r>
            <a:r>
              <a:rPr lang="en-GB" dirty="0"/>
              <a:t> </a:t>
            </a:r>
          </a:p>
          <a:p>
            <a:endParaRPr lang="en-GB" dirty="0"/>
          </a:p>
        </p:txBody>
      </p:sp>
      <p:sp>
        <p:nvSpPr>
          <p:cNvPr id="4" name="Slide Number Placeholder 3"/>
          <p:cNvSpPr>
            <a:spLocks noGrp="1"/>
          </p:cNvSpPr>
          <p:nvPr>
            <p:ph type="sldNum" sz="quarter" idx="10"/>
          </p:nvPr>
        </p:nvSpPr>
        <p:spPr/>
        <p:txBody>
          <a:bodyPr/>
          <a:lstStyle/>
          <a:p>
            <a:fld id="{2BDFDB07-D537-3141-B19C-1D13D5E1356B}" type="slidenum">
              <a:rPr lang="en-US" smtClean="0"/>
              <a:pPr/>
              <a:t>19</a:t>
            </a:fld>
            <a:endParaRPr lang="en-US" dirty="0"/>
          </a:p>
        </p:txBody>
      </p:sp>
    </p:spTree>
    <p:extLst>
      <p:ext uri="{BB962C8B-B14F-4D97-AF65-F5344CB8AC3E}">
        <p14:creationId xmlns:p14="http://schemas.microsoft.com/office/powerpoint/2010/main" val="26662794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E" dirty="0"/>
              <a:t>DO WE HAVE A LANGUAGE TO DESCRIBE OUR PRAYER OR ARE WE SPIRITUALLY ILLITERATE?</a:t>
            </a:r>
          </a:p>
          <a:p>
            <a:r>
              <a:rPr lang="en-GB" dirty="0"/>
              <a:t>If I use words, I speak from where I am at in myself. Say, for example, I am affected by the word “precious” in Isaiah 43:4, “You are precious in my eyes and I love you”. </a:t>
            </a:r>
          </a:p>
          <a:p>
            <a:r>
              <a:rPr lang="en-GB" dirty="0">
                <a:solidFill>
                  <a:srgbClr val="C00000"/>
                </a:solidFill>
              </a:rPr>
              <a:t>I tell the Lord how I am affected. </a:t>
            </a:r>
          </a:p>
          <a:p>
            <a:r>
              <a:rPr lang="en-GB" dirty="0">
                <a:solidFill>
                  <a:srgbClr val="C00000"/>
                </a:solidFill>
              </a:rPr>
              <a:t>I may say: “I am not able to accept that I could be precious to you”; </a:t>
            </a:r>
          </a:p>
          <a:p>
            <a:r>
              <a:rPr lang="en-GB" dirty="0">
                <a:solidFill>
                  <a:srgbClr val="C00000"/>
                </a:solidFill>
              </a:rPr>
              <a:t>or on the other hand, </a:t>
            </a:r>
          </a:p>
          <a:p>
            <a:r>
              <a:rPr lang="en-GB" dirty="0">
                <a:solidFill>
                  <a:srgbClr val="C00000"/>
                </a:solidFill>
              </a:rPr>
              <a:t>I may find myself glad at knowing and feeling that I am “precious” to the Lord, and I may want to respond with “Thank You”, or “Yes, I accept that I am precious to you and I want to believe it more deeply”. </a:t>
            </a:r>
          </a:p>
          <a:p>
            <a:r>
              <a:rPr lang="en-GB" b="1" dirty="0"/>
              <a:t>Having spoken, I might then wait for a response </a:t>
            </a:r>
            <a:r>
              <a:rPr lang="en-GB" dirty="0"/>
              <a:t>of some kind form the Lord, for a response may well be given, in some form. Finbarr Lynch, </a:t>
            </a:r>
            <a:r>
              <a:rPr lang="en-GB" i="1" dirty="0"/>
              <a:t>When You Pray</a:t>
            </a:r>
            <a:r>
              <a:rPr lang="en-GB" dirty="0"/>
              <a:t>, p.71</a:t>
            </a:r>
            <a:endParaRPr lang="en-IE" dirty="0"/>
          </a:p>
          <a:p>
            <a:endParaRPr lang="en-US" dirty="0"/>
          </a:p>
        </p:txBody>
      </p:sp>
      <p:sp>
        <p:nvSpPr>
          <p:cNvPr id="4" name="Slide Number Placeholder 3"/>
          <p:cNvSpPr>
            <a:spLocks noGrp="1"/>
          </p:cNvSpPr>
          <p:nvPr>
            <p:ph type="sldNum" sz="quarter" idx="10"/>
          </p:nvPr>
        </p:nvSpPr>
        <p:spPr/>
        <p:txBody>
          <a:bodyPr/>
          <a:lstStyle/>
          <a:p>
            <a:fld id="{2BDFDB07-D537-3141-B19C-1D13D5E1356B}" type="slidenum">
              <a:rPr lang="en-US" smtClean="0"/>
              <a:pPr/>
              <a:t>21</a:t>
            </a:fld>
            <a:endParaRPr lang="en-US" dirty="0"/>
          </a:p>
        </p:txBody>
      </p:sp>
    </p:spTree>
    <p:extLst>
      <p:ext uri="{BB962C8B-B14F-4D97-AF65-F5344CB8AC3E}">
        <p14:creationId xmlns:p14="http://schemas.microsoft.com/office/powerpoint/2010/main" val="25693252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DFDB07-D537-3141-B19C-1D13D5E1356B}" type="slidenum">
              <a:rPr lang="en-US" smtClean="0"/>
              <a:pPr/>
              <a:t>22</a:t>
            </a:fld>
            <a:endParaRPr lang="en-US" dirty="0"/>
          </a:p>
        </p:txBody>
      </p:sp>
    </p:spTree>
    <p:extLst>
      <p:ext uri="{BB962C8B-B14F-4D97-AF65-F5344CB8AC3E}">
        <p14:creationId xmlns:p14="http://schemas.microsoft.com/office/powerpoint/2010/main" val="2987795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effectLst>
            <a:outerShdw blurRad="50800" dist="38100" dir="2700000" algn="tl" rotWithShape="0">
              <a:srgbClr val="000000">
                <a:alpha val="43000"/>
              </a:srgbClr>
            </a:outerShdw>
          </a:effectLst>
        </p:spPr>
        <p:txBody>
          <a:bodyPr/>
          <a:lstStyle>
            <a:lvl1pPr>
              <a:defRPr b="1">
                <a:solidFill>
                  <a:schemeClr val="accent2">
                    <a:lumMod val="50000"/>
                  </a:schemeClr>
                </a:solidFill>
              </a:defRPr>
            </a:lvl1pPr>
          </a:lstStyle>
          <a:p>
            <a:r>
              <a:rPr lang="en-US" dirty="0"/>
              <a:t>Click Here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1">
                <a:solidFill>
                  <a:schemeClr val="tx1">
                    <a:lumMod val="85000"/>
                    <a:lumOff val="15000"/>
                  </a:schemeClr>
                </a:solidFill>
                <a:latin typeface="AquilineTwo"/>
                <a:cs typeface="AquilineTw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5" name="Rectangle 14"/>
          <p:cNvSpPr/>
          <p:nvPr userDrawn="1"/>
        </p:nvSpPr>
        <p:spPr>
          <a:xfrm>
            <a:off x="0" y="0"/>
            <a:ext cx="1295400" cy="6857999"/>
          </a:xfrm>
          <a:prstGeom prst="rect">
            <a:avLst/>
          </a:prstGeom>
          <a:gradFill flip="none" rotWithShape="1">
            <a:gsLst>
              <a:gs pos="22000">
                <a:schemeClr val="bg1">
                  <a:alpha val="0"/>
                </a:schemeClr>
              </a:gs>
              <a:gs pos="53000">
                <a:schemeClr val="bg1">
                  <a:alpha val="30000"/>
                </a:schemeClr>
              </a:gs>
              <a:gs pos="100000">
                <a:schemeClr val="bg1">
                  <a:alpha val="68000"/>
                </a:schemeClr>
              </a:gs>
            </a:gsLst>
            <a:lin ang="1056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6" name="Picture 15" descr="A Salesian Understanding of Prayer-07.png"/>
          <p:cNvPicPr>
            <a:picLocks noChangeAspect="1"/>
          </p:cNvPicPr>
          <p:nvPr userDrawn="1"/>
        </p:nvPicPr>
        <p:blipFill>
          <a:blip r:embed="rId2"/>
          <a:stretch>
            <a:fillRect/>
          </a:stretch>
        </p:blipFill>
        <p:spPr>
          <a:xfrm rot="16200000">
            <a:off x="-685162" y="5257165"/>
            <a:ext cx="2284728" cy="914398"/>
          </a:xfrm>
          <a:prstGeom prst="rect">
            <a:avLst/>
          </a:prstGeom>
        </p:spPr>
      </p:pic>
      <p:sp>
        <p:nvSpPr>
          <p:cNvPr id="2" name="Title 1"/>
          <p:cNvSpPr>
            <a:spLocks noGrp="1"/>
          </p:cNvSpPr>
          <p:nvPr>
            <p:ph type="title" hasCustomPrompt="1"/>
          </p:nvPr>
        </p:nvSpPr>
        <p:spPr>
          <a:xfrm>
            <a:off x="1066800" y="304800"/>
            <a:ext cx="8077200" cy="990600"/>
          </a:xfrm>
        </p:spPr>
        <p:txBody>
          <a:bodyPr anchor="b"/>
          <a:lstStyle>
            <a:lvl1pPr>
              <a:defRPr sz="6000" b="1">
                <a:solidFill>
                  <a:schemeClr val="tx2"/>
                </a:solidFill>
                <a:latin typeface="AquilineTwo"/>
                <a:cs typeface="AquilineTwo"/>
              </a:defRPr>
            </a:lvl1pPr>
          </a:lstStyle>
          <a:p>
            <a:r>
              <a:rPr lang="en-US" dirty="0"/>
              <a:t>Click Here</a:t>
            </a:r>
          </a:p>
        </p:txBody>
      </p:sp>
      <p:sp>
        <p:nvSpPr>
          <p:cNvPr id="3" name="Content Placeholder 2"/>
          <p:cNvSpPr>
            <a:spLocks noGrp="1"/>
          </p:cNvSpPr>
          <p:nvPr>
            <p:ph idx="1"/>
          </p:nvPr>
        </p:nvSpPr>
        <p:spPr>
          <a:xfrm>
            <a:off x="1066800" y="1752600"/>
            <a:ext cx="8077200" cy="5105400"/>
          </a:xfrm>
          <a:blipFill rotWithShape="1">
            <a:blip r:embed="rId3">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15" name="Rectangle 14"/>
          <p:cNvSpPr/>
          <p:nvPr userDrawn="1"/>
        </p:nvSpPr>
        <p:spPr>
          <a:xfrm>
            <a:off x="0" y="0"/>
            <a:ext cx="1295400" cy="6857999"/>
          </a:xfrm>
          <a:prstGeom prst="rect">
            <a:avLst/>
          </a:prstGeom>
          <a:gradFill flip="none" rotWithShape="1">
            <a:gsLst>
              <a:gs pos="22000">
                <a:schemeClr val="bg1">
                  <a:alpha val="0"/>
                </a:schemeClr>
              </a:gs>
              <a:gs pos="53000">
                <a:schemeClr val="bg1">
                  <a:alpha val="30000"/>
                </a:schemeClr>
              </a:gs>
              <a:gs pos="100000">
                <a:schemeClr val="bg1">
                  <a:alpha val="68000"/>
                </a:schemeClr>
              </a:gs>
            </a:gsLst>
            <a:lin ang="1056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6" name="Picture 15" descr="A Salesian Understanding of Prayer-07.png"/>
          <p:cNvPicPr>
            <a:picLocks noChangeAspect="1"/>
          </p:cNvPicPr>
          <p:nvPr userDrawn="1"/>
        </p:nvPicPr>
        <p:blipFill>
          <a:blip r:embed="rId2"/>
          <a:stretch>
            <a:fillRect/>
          </a:stretch>
        </p:blipFill>
        <p:spPr>
          <a:xfrm rot="16200000">
            <a:off x="-685162" y="5257165"/>
            <a:ext cx="2284728" cy="914398"/>
          </a:xfrm>
          <a:prstGeom prst="rect">
            <a:avLst/>
          </a:prstGeom>
        </p:spPr>
      </p:pic>
      <p:sp>
        <p:nvSpPr>
          <p:cNvPr id="2" name="Title 1"/>
          <p:cNvSpPr>
            <a:spLocks noGrp="1"/>
          </p:cNvSpPr>
          <p:nvPr>
            <p:ph type="title" hasCustomPrompt="1"/>
          </p:nvPr>
        </p:nvSpPr>
        <p:spPr>
          <a:xfrm>
            <a:off x="1066800" y="304800"/>
            <a:ext cx="8077200" cy="990600"/>
          </a:xfrm>
        </p:spPr>
        <p:txBody>
          <a:bodyPr anchor="b"/>
          <a:lstStyle>
            <a:lvl1pPr>
              <a:defRPr sz="6000" b="1">
                <a:solidFill>
                  <a:schemeClr val="tx2"/>
                </a:solidFill>
                <a:latin typeface="AquilineTwo"/>
                <a:cs typeface="AquilineTwo"/>
              </a:defRPr>
            </a:lvl1pPr>
          </a:lstStyle>
          <a:p>
            <a:r>
              <a:rPr lang="en-US" dirty="0"/>
              <a:t>Click Here</a:t>
            </a:r>
          </a:p>
        </p:txBody>
      </p:sp>
      <p:sp>
        <p:nvSpPr>
          <p:cNvPr id="3" name="Content Placeholder 2"/>
          <p:cNvSpPr>
            <a:spLocks noGrp="1"/>
          </p:cNvSpPr>
          <p:nvPr>
            <p:ph idx="1"/>
          </p:nvPr>
        </p:nvSpPr>
        <p:spPr>
          <a:xfrm>
            <a:off x="4648200" y="1752600"/>
            <a:ext cx="4495800" cy="5105400"/>
          </a:xfrm>
          <a:blipFill rotWithShape="1">
            <a:blip r:embed="rId3">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p:cNvSpPr>
            <a:spLocks noGrp="1"/>
          </p:cNvSpPr>
          <p:nvPr>
            <p:ph idx="10"/>
          </p:nvPr>
        </p:nvSpPr>
        <p:spPr>
          <a:xfrm>
            <a:off x="1066800" y="1752600"/>
            <a:ext cx="3581400" cy="5104128"/>
          </a:xfrm>
          <a:blipFill rotWithShape="1">
            <a:blip r:embed="rId4">
              <a:alphaModFix amt="50000"/>
            </a:blip>
            <a:tile tx="0" ty="0" sx="100000" sy="100000" flip="none" algn="tl"/>
          </a:blipFill>
        </p:spPr>
        <p:txBody>
          <a:bodyPr>
            <a:normAutofit/>
          </a:bodyPr>
          <a:lstStyle>
            <a:lvl1pPr marL="0" marR="0" indent="0" algn="l" defTabSz="457200" rtl="0" eaLnBrk="1" fontAlgn="auto" latinLnBrk="0" hangingPunct="1">
              <a:lnSpc>
                <a:spcPct val="100000"/>
              </a:lnSpc>
              <a:spcBef>
                <a:spcPts val="0"/>
              </a:spcBef>
              <a:spcAft>
                <a:spcPts val="300"/>
              </a:spcAft>
              <a:buClrTx/>
              <a:buSzTx/>
              <a:buFont typeface="Wingdings" charset="2"/>
              <a:buNone/>
              <a:tabLst/>
              <a:defRPr sz="2500" baseline="0">
                <a:solidFill>
                  <a:srgbClr val="000000"/>
                </a:solidFill>
                <a:latin typeface="Handwriting - Dakota"/>
                <a:cs typeface="Handwriting - Dakota"/>
              </a:defRPr>
            </a:lvl1pPr>
          </a:lstStyle>
          <a:p>
            <a:pPr lvl="0"/>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5" name="Rectangle 14"/>
          <p:cNvSpPr/>
          <p:nvPr userDrawn="1"/>
        </p:nvSpPr>
        <p:spPr>
          <a:xfrm>
            <a:off x="0" y="0"/>
            <a:ext cx="1295400" cy="6857999"/>
          </a:xfrm>
          <a:prstGeom prst="rect">
            <a:avLst/>
          </a:prstGeom>
          <a:gradFill flip="none" rotWithShape="1">
            <a:gsLst>
              <a:gs pos="22000">
                <a:schemeClr val="bg1">
                  <a:alpha val="0"/>
                </a:schemeClr>
              </a:gs>
              <a:gs pos="53000">
                <a:schemeClr val="bg1">
                  <a:alpha val="30000"/>
                </a:schemeClr>
              </a:gs>
              <a:gs pos="100000">
                <a:schemeClr val="bg1">
                  <a:alpha val="68000"/>
                </a:schemeClr>
              </a:gs>
            </a:gsLst>
            <a:lin ang="1056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6" name="Picture 15" descr="A Salesian Understanding of Prayer-07.png"/>
          <p:cNvPicPr>
            <a:picLocks noChangeAspect="1"/>
          </p:cNvPicPr>
          <p:nvPr userDrawn="1"/>
        </p:nvPicPr>
        <p:blipFill>
          <a:blip r:embed="rId2"/>
          <a:stretch>
            <a:fillRect/>
          </a:stretch>
        </p:blipFill>
        <p:spPr>
          <a:xfrm rot="16200000">
            <a:off x="-685162" y="5257165"/>
            <a:ext cx="2284728" cy="914398"/>
          </a:xfrm>
          <a:prstGeom prst="rect">
            <a:avLst/>
          </a:prstGeom>
        </p:spPr>
      </p:pic>
      <p:sp>
        <p:nvSpPr>
          <p:cNvPr id="2" name="Title 1"/>
          <p:cNvSpPr>
            <a:spLocks noGrp="1"/>
          </p:cNvSpPr>
          <p:nvPr>
            <p:ph type="title" hasCustomPrompt="1"/>
          </p:nvPr>
        </p:nvSpPr>
        <p:spPr>
          <a:xfrm>
            <a:off x="838200" y="0"/>
            <a:ext cx="8153400" cy="990600"/>
          </a:xfrm>
        </p:spPr>
        <p:txBody>
          <a:bodyPr anchor="b"/>
          <a:lstStyle>
            <a:lvl1pPr>
              <a:defRPr b="1">
                <a:solidFill>
                  <a:schemeClr val="bg1">
                    <a:lumMod val="95000"/>
                  </a:schemeClr>
                </a:solidFill>
                <a:latin typeface="Ringbearer Medium"/>
                <a:cs typeface="Ringbearer Medium"/>
              </a:defRPr>
            </a:lvl1pPr>
          </a:lstStyle>
          <a:p>
            <a:r>
              <a:rPr lang="en-US" dirty="0"/>
              <a:t>Click Here</a:t>
            </a:r>
          </a:p>
        </p:txBody>
      </p:sp>
      <p:sp>
        <p:nvSpPr>
          <p:cNvPr id="3" name="Content Placeholder 2"/>
          <p:cNvSpPr>
            <a:spLocks noGrp="1"/>
          </p:cNvSpPr>
          <p:nvPr>
            <p:ph idx="1"/>
          </p:nvPr>
        </p:nvSpPr>
        <p:spPr>
          <a:xfrm>
            <a:off x="1066800" y="1752600"/>
            <a:ext cx="8077200" cy="5105400"/>
          </a:xfrm>
          <a:blipFill rotWithShape="1">
            <a:blip r:embed="rId3">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4"/>
          </p:nvPr>
        </p:nvSpPr>
        <p:spPr>
          <a:xfrm>
            <a:off x="1524000" y="1066800"/>
            <a:ext cx="7467600" cy="533400"/>
          </a:xfrm>
        </p:spPr>
        <p:txBody>
          <a:bodyPr anchor="t"/>
          <a:lstStyle>
            <a:lvl1pPr algn="l">
              <a:buNone/>
              <a:defRPr b="1">
                <a:solidFill>
                  <a:schemeClr val="accent2">
                    <a:lumMod val="50000"/>
                  </a:schemeClr>
                </a:solidFill>
                <a:latin typeface="Gondola SD"/>
                <a:cs typeface="Gondola SD"/>
              </a:defRPr>
            </a:lvl1pPr>
          </a:lstStyle>
          <a:p>
            <a:pPr lvl="0"/>
            <a:r>
              <a:rPr lang="en-US" dirty="0"/>
              <a:t>Click to edit Master text styles</a:t>
            </a:r>
          </a:p>
        </p:txBody>
      </p:sp>
      <p:sp>
        <p:nvSpPr>
          <p:cNvPr id="14" name="Text Placeholder 13"/>
          <p:cNvSpPr>
            <a:spLocks noGrp="1"/>
          </p:cNvSpPr>
          <p:nvPr>
            <p:ph type="body" sz="quarter" idx="15" hasCustomPrompt="1"/>
          </p:nvPr>
        </p:nvSpPr>
        <p:spPr>
          <a:xfrm rot="16200000">
            <a:off x="-1752600" y="1981200"/>
            <a:ext cx="4495800" cy="685800"/>
          </a:xfrm>
        </p:spPr>
        <p:txBody>
          <a:bodyPr/>
          <a:lstStyle>
            <a:lvl1pPr>
              <a:buNone/>
              <a:defRPr>
                <a:latin typeface="AquilineTwo"/>
                <a:cs typeface="AquilineTwo"/>
              </a:defRPr>
            </a:lvl1pPr>
          </a:lstStyle>
          <a:p>
            <a:pPr lvl="0"/>
            <a:r>
              <a:rPr lang="en-US" dirty="0"/>
              <a:t>Click Here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5" name="Rectangle 14"/>
          <p:cNvSpPr/>
          <p:nvPr userDrawn="1"/>
        </p:nvSpPr>
        <p:spPr>
          <a:xfrm>
            <a:off x="0" y="0"/>
            <a:ext cx="1295400" cy="6857999"/>
          </a:xfrm>
          <a:prstGeom prst="rect">
            <a:avLst/>
          </a:prstGeom>
          <a:gradFill flip="none" rotWithShape="1">
            <a:gsLst>
              <a:gs pos="22000">
                <a:schemeClr val="bg1">
                  <a:alpha val="0"/>
                </a:schemeClr>
              </a:gs>
              <a:gs pos="53000">
                <a:schemeClr val="bg1">
                  <a:alpha val="30000"/>
                </a:schemeClr>
              </a:gs>
              <a:gs pos="100000">
                <a:schemeClr val="bg1">
                  <a:alpha val="68000"/>
                </a:schemeClr>
              </a:gs>
            </a:gsLst>
            <a:lin ang="1056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6" name="Picture 15" descr="A Salesian Understanding of Prayer-07.png"/>
          <p:cNvPicPr>
            <a:picLocks noChangeAspect="1"/>
          </p:cNvPicPr>
          <p:nvPr userDrawn="1"/>
        </p:nvPicPr>
        <p:blipFill>
          <a:blip r:embed="rId2"/>
          <a:stretch>
            <a:fillRect/>
          </a:stretch>
        </p:blipFill>
        <p:spPr>
          <a:xfrm rot="16200000">
            <a:off x="-685162" y="5257165"/>
            <a:ext cx="2284728" cy="914398"/>
          </a:xfrm>
          <a:prstGeom prst="rect">
            <a:avLst/>
          </a:prstGeom>
        </p:spPr>
      </p:pic>
      <p:sp>
        <p:nvSpPr>
          <p:cNvPr id="2" name="Title 1"/>
          <p:cNvSpPr>
            <a:spLocks noGrp="1"/>
          </p:cNvSpPr>
          <p:nvPr>
            <p:ph type="title" hasCustomPrompt="1"/>
          </p:nvPr>
        </p:nvSpPr>
        <p:spPr>
          <a:xfrm>
            <a:off x="838200" y="0"/>
            <a:ext cx="8153400" cy="990600"/>
          </a:xfrm>
        </p:spPr>
        <p:txBody>
          <a:bodyPr anchor="b"/>
          <a:lstStyle>
            <a:lvl1pPr>
              <a:defRPr b="1">
                <a:solidFill>
                  <a:schemeClr val="bg1">
                    <a:lumMod val="95000"/>
                  </a:schemeClr>
                </a:solidFill>
                <a:latin typeface="Ringbearer Medium"/>
                <a:cs typeface="Ringbearer Medium"/>
              </a:defRPr>
            </a:lvl1pPr>
          </a:lstStyle>
          <a:p>
            <a:r>
              <a:rPr lang="en-US" dirty="0"/>
              <a:t>Click Here</a:t>
            </a:r>
          </a:p>
        </p:txBody>
      </p:sp>
      <p:sp>
        <p:nvSpPr>
          <p:cNvPr id="3" name="Content Placeholder 2"/>
          <p:cNvSpPr>
            <a:spLocks noGrp="1"/>
          </p:cNvSpPr>
          <p:nvPr>
            <p:ph idx="1"/>
          </p:nvPr>
        </p:nvSpPr>
        <p:spPr>
          <a:xfrm>
            <a:off x="1066800" y="1752600"/>
            <a:ext cx="8077200" cy="5105400"/>
          </a:xfrm>
          <a:blipFill rotWithShape="1">
            <a:blip r:embed="rId3">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3"/>
          <p:cNvSpPr>
            <a:spLocks noGrp="1"/>
          </p:cNvSpPr>
          <p:nvPr>
            <p:ph type="body" sz="quarter" idx="15" hasCustomPrompt="1"/>
          </p:nvPr>
        </p:nvSpPr>
        <p:spPr>
          <a:xfrm rot="16200000">
            <a:off x="-1752600" y="1981200"/>
            <a:ext cx="4495800" cy="685800"/>
          </a:xfrm>
        </p:spPr>
        <p:txBody>
          <a:bodyPr/>
          <a:lstStyle>
            <a:lvl1pPr>
              <a:buNone/>
              <a:defRPr>
                <a:latin typeface="AquilineTwo"/>
                <a:cs typeface="AquilineTwo"/>
              </a:defRPr>
            </a:lvl1pPr>
          </a:lstStyle>
          <a:p>
            <a:pPr lvl="0"/>
            <a:r>
              <a:rPr lang="en-US" dirty="0"/>
              <a:t>Click Here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p:cNvSpPr/>
          <p:nvPr userDrawn="1"/>
        </p:nvSpPr>
        <p:spPr>
          <a:xfrm>
            <a:off x="0" y="0"/>
            <a:ext cx="1295400" cy="6857999"/>
          </a:xfrm>
          <a:prstGeom prst="rect">
            <a:avLst/>
          </a:prstGeom>
          <a:gradFill flip="none" rotWithShape="1">
            <a:gsLst>
              <a:gs pos="22000">
                <a:schemeClr val="bg1">
                  <a:alpha val="0"/>
                </a:schemeClr>
              </a:gs>
              <a:gs pos="53000">
                <a:schemeClr val="bg1">
                  <a:alpha val="30000"/>
                </a:schemeClr>
              </a:gs>
              <a:gs pos="100000">
                <a:schemeClr val="bg1">
                  <a:alpha val="68000"/>
                </a:schemeClr>
              </a:gs>
            </a:gsLst>
            <a:lin ang="1056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A Salesian Understanding of Prayer-07.png"/>
          <p:cNvPicPr>
            <a:picLocks noChangeAspect="1"/>
          </p:cNvPicPr>
          <p:nvPr userDrawn="1"/>
        </p:nvPicPr>
        <p:blipFill>
          <a:blip r:embed="rId2"/>
          <a:stretch>
            <a:fillRect/>
          </a:stretch>
        </p:blipFill>
        <p:spPr>
          <a:xfrm rot="16200000">
            <a:off x="-685162" y="5257165"/>
            <a:ext cx="2284728" cy="914398"/>
          </a:xfrm>
          <a:prstGeom prst="rect">
            <a:avLst/>
          </a:prstGeom>
        </p:spPr>
      </p:pic>
      <p:sp>
        <p:nvSpPr>
          <p:cNvPr id="2" name="Title 1"/>
          <p:cNvSpPr>
            <a:spLocks noGrp="1"/>
          </p:cNvSpPr>
          <p:nvPr>
            <p:ph type="title" hasCustomPrompt="1"/>
          </p:nvPr>
        </p:nvSpPr>
        <p:spPr>
          <a:xfrm>
            <a:off x="838200" y="0"/>
            <a:ext cx="8153400" cy="990600"/>
          </a:xfrm>
        </p:spPr>
        <p:txBody>
          <a:bodyPr anchor="b"/>
          <a:lstStyle>
            <a:lvl1pPr>
              <a:defRPr b="1">
                <a:solidFill>
                  <a:srgbClr val="F2F2F2"/>
                </a:solidFill>
                <a:latin typeface="Ringbearer Medium"/>
                <a:cs typeface="Ringbearer Medium"/>
              </a:defRPr>
            </a:lvl1pPr>
          </a:lstStyle>
          <a:p>
            <a:r>
              <a:rPr lang="en-US" dirty="0"/>
              <a:t>Click Here</a:t>
            </a:r>
          </a:p>
        </p:txBody>
      </p:sp>
      <p:sp>
        <p:nvSpPr>
          <p:cNvPr id="3" name="Content Placeholder 2"/>
          <p:cNvSpPr>
            <a:spLocks noGrp="1"/>
          </p:cNvSpPr>
          <p:nvPr>
            <p:ph idx="1"/>
          </p:nvPr>
        </p:nvSpPr>
        <p:spPr>
          <a:xfrm>
            <a:off x="1066800" y="1752600"/>
            <a:ext cx="3352800" cy="5105400"/>
          </a:xfrm>
          <a:blipFill rotWithShape="1">
            <a:blip r:embed="rId3">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4"/>
          </p:nvPr>
        </p:nvSpPr>
        <p:spPr>
          <a:xfrm>
            <a:off x="1524000" y="1066800"/>
            <a:ext cx="7467600" cy="533400"/>
          </a:xfrm>
        </p:spPr>
        <p:txBody>
          <a:bodyPr anchor="t"/>
          <a:lstStyle>
            <a:lvl1pPr algn="l">
              <a:buNone/>
              <a:defRPr b="1">
                <a:solidFill>
                  <a:schemeClr val="accent2">
                    <a:lumMod val="50000"/>
                  </a:schemeClr>
                </a:solidFill>
                <a:latin typeface="Gondola SD"/>
                <a:cs typeface="Gondola SD"/>
              </a:defRPr>
            </a:lvl1pPr>
          </a:lstStyle>
          <a:p>
            <a:pPr lvl="0"/>
            <a:r>
              <a:rPr lang="en-US" dirty="0"/>
              <a:t>Click to edit Master text styles</a:t>
            </a:r>
          </a:p>
        </p:txBody>
      </p:sp>
      <p:sp>
        <p:nvSpPr>
          <p:cNvPr id="14" name="Text Placeholder 13"/>
          <p:cNvSpPr>
            <a:spLocks noGrp="1"/>
          </p:cNvSpPr>
          <p:nvPr>
            <p:ph type="body" sz="quarter" idx="15" hasCustomPrompt="1"/>
          </p:nvPr>
        </p:nvSpPr>
        <p:spPr>
          <a:xfrm rot="16200000">
            <a:off x="-1752600" y="1981200"/>
            <a:ext cx="4495800" cy="685800"/>
          </a:xfrm>
        </p:spPr>
        <p:txBody>
          <a:bodyPr/>
          <a:lstStyle>
            <a:lvl1pPr>
              <a:buNone/>
              <a:defRPr>
                <a:latin typeface="AquilineTwo"/>
                <a:cs typeface="AquilineTwo"/>
              </a:defRPr>
            </a:lvl1pPr>
          </a:lstStyle>
          <a:p>
            <a:pPr lvl="0"/>
            <a:r>
              <a:rPr lang="en-US" dirty="0"/>
              <a:t>Click Here</a:t>
            </a:r>
          </a:p>
        </p:txBody>
      </p:sp>
      <p:sp>
        <p:nvSpPr>
          <p:cNvPr id="6" name="Content Placeholder 2"/>
          <p:cNvSpPr>
            <a:spLocks noGrp="1"/>
          </p:cNvSpPr>
          <p:nvPr>
            <p:ph idx="16"/>
          </p:nvPr>
        </p:nvSpPr>
        <p:spPr>
          <a:xfrm>
            <a:off x="4572000" y="1752600"/>
            <a:ext cx="4572000" cy="5105400"/>
          </a:xfrm>
          <a:blipFill rotWithShape="1">
            <a:blip r:embed="rId3">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7" name="Rectangle 6"/>
          <p:cNvSpPr/>
          <p:nvPr userDrawn="1"/>
        </p:nvSpPr>
        <p:spPr>
          <a:xfrm>
            <a:off x="0" y="0"/>
            <a:ext cx="1295400" cy="6857999"/>
          </a:xfrm>
          <a:prstGeom prst="rect">
            <a:avLst/>
          </a:prstGeom>
          <a:gradFill flip="none" rotWithShape="1">
            <a:gsLst>
              <a:gs pos="22000">
                <a:schemeClr val="bg1">
                  <a:alpha val="0"/>
                </a:schemeClr>
              </a:gs>
              <a:gs pos="53000">
                <a:schemeClr val="bg1">
                  <a:alpha val="30000"/>
                </a:schemeClr>
              </a:gs>
              <a:gs pos="100000">
                <a:schemeClr val="bg1">
                  <a:alpha val="68000"/>
                </a:schemeClr>
              </a:gs>
            </a:gsLst>
            <a:lin ang="1056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A Salesian Understanding of Prayer-07.png"/>
          <p:cNvPicPr>
            <a:picLocks noChangeAspect="1"/>
          </p:cNvPicPr>
          <p:nvPr userDrawn="1"/>
        </p:nvPicPr>
        <p:blipFill>
          <a:blip r:embed="rId2"/>
          <a:stretch>
            <a:fillRect/>
          </a:stretch>
        </p:blipFill>
        <p:spPr>
          <a:xfrm rot="16200000">
            <a:off x="-685162" y="5257165"/>
            <a:ext cx="2284728" cy="914398"/>
          </a:xfrm>
          <a:prstGeom prst="rect">
            <a:avLst/>
          </a:prstGeom>
        </p:spPr>
      </p:pic>
      <p:sp>
        <p:nvSpPr>
          <p:cNvPr id="2" name="Title 1"/>
          <p:cNvSpPr>
            <a:spLocks noGrp="1"/>
          </p:cNvSpPr>
          <p:nvPr>
            <p:ph type="title" hasCustomPrompt="1"/>
          </p:nvPr>
        </p:nvSpPr>
        <p:spPr>
          <a:xfrm>
            <a:off x="838200" y="0"/>
            <a:ext cx="8153400" cy="990600"/>
          </a:xfrm>
        </p:spPr>
        <p:txBody>
          <a:bodyPr anchor="b"/>
          <a:lstStyle>
            <a:lvl1pPr>
              <a:defRPr b="1">
                <a:solidFill>
                  <a:srgbClr val="F2F2F2"/>
                </a:solidFill>
                <a:latin typeface="Ringbearer Medium"/>
                <a:cs typeface="Ringbearer Medium"/>
              </a:defRPr>
            </a:lvl1pPr>
          </a:lstStyle>
          <a:p>
            <a:r>
              <a:rPr lang="en-US" dirty="0"/>
              <a:t>Click Here</a:t>
            </a:r>
          </a:p>
        </p:txBody>
      </p:sp>
      <p:sp>
        <p:nvSpPr>
          <p:cNvPr id="3" name="Content Placeholder 2"/>
          <p:cNvSpPr>
            <a:spLocks noGrp="1"/>
          </p:cNvSpPr>
          <p:nvPr>
            <p:ph idx="1"/>
          </p:nvPr>
        </p:nvSpPr>
        <p:spPr>
          <a:xfrm>
            <a:off x="1066800" y="1752600"/>
            <a:ext cx="3352800" cy="5105400"/>
          </a:xfrm>
          <a:blipFill rotWithShape="1">
            <a:blip r:embed="rId3">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3"/>
          <p:cNvSpPr>
            <a:spLocks noGrp="1"/>
          </p:cNvSpPr>
          <p:nvPr>
            <p:ph type="body" sz="quarter" idx="15" hasCustomPrompt="1"/>
          </p:nvPr>
        </p:nvSpPr>
        <p:spPr>
          <a:xfrm rot="16200000">
            <a:off x="-1752600" y="1981200"/>
            <a:ext cx="4495800" cy="685800"/>
          </a:xfrm>
        </p:spPr>
        <p:txBody>
          <a:bodyPr/>
          <a:lstStyle>
            <a:lvl1pPr>
              <a:buNone/>
              <a:defRPr>
                <a:latin typeface="AquilineTwo"/>
                <a:cs typeface="AquilineTwo"/>
              </a:defRPr>
            </a:lvl1pPr>
          </a:lstStyle>
          <a:p>
            <a:pPr lvl="0"/>
            <a:r>
              <a:rPr lang="en-US" dirty="0"/>
              <a:t>Click Here</a:t>
            </a:r>
          </a:p>
        </p:txBody>
      </p:sp>
      <p:sp>
        <p:nvSpPr>
          <p:cNvPr id="6" name="Content Placeholder 2"/>
          <p:cNvSpPr>
            <a:spLocks noGrp="1"/>
          </p:cNvSpPr>
          <p:nvPr>
            <p:ph idx="16"/>
          </p:nvPr>
        </p:nvSpPr>
        <p:spPr>
          <a:xfrm>
            <a:off x="4572000" y="1752600"/>
            <a:ext cx="4572000" cy="5105400"/>
          </a:xfrm>
          <a:blipFill rotWithShape="1">
            <a:blip r:embed="rId3">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7" name="Rectangle 6"/>
          <p:cNvSpPr/>
          <p:nvPr userDrawn="1"/>
        </p:nvSpPr>
        <p:spPr>
          <a:xfrm>
            <a:off x="0" y="0"/>
            <a:ext cx="1295400" cy="6857999"/>
          </a:xfrm>
          <a:prstGeom prst="rect">
            <a:avLst/>
          </a:prstGeom>
          <a:gradFill flip="none" rotWithShape="1">
            <a:gsLst>
              <a:gs pos="22000">
                <a:schemeClr val="bg1">
                  <a:alpha val="0"/>
                </a:schemeClr>
              </a:gs>
              <a:gs pos="53000">
                <a:schemeClr val="bg1">
                  <a:alpha val="30000"/>
                </a:schemeClr>
              </a:gs>
              <a:gs pos="100000">
                <a:schemeClr val="bg1">
                  <a:alpha val="68000"/>
                </a:schemeClr>
              </a:gs>
            </a:gsLst>
            <a:lin ang="1056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A Salesian Understanding of Prayer-07.png"/>
          <p:cNvPicPr>
            <a:picLocks noChangeAspect="1"/>
          </p:cNvPicPr>
          <p:nvPr userDrawn="1"/>
        </p:nvPicPr>
        <p:blipFill>
          <a:blip r:embed="rId2"/>
          <a:stretch>
            <a:fillRect/>
          </a:stretch>
        </p:blipFill>
        <p:spPr>
          <a:xfrm rot="16200000">
            <a:off x="-685162" y="5257165"/>
            <a:ext cx="2284728" cy="914398"/>
          </a:xfrm>
          <a:prstGeom prst="rect">
            <a:avLst/>
          </a:prstGeom>
        </p:spPr>
      </p:pic>
      <p:sp>
        <p:nvSpPr>
          <p:cNvPr id="2" name="Title 1"/>
          <p:cNvSpPr>
            <a:spLocks noGrp="1"/>
          </p:cNvSpPr>
          <p:nvPr>
            <p:ph type="title" hasCustomPrompt="1"/>
          </p:nvPr>
        </p:nvSpPr>
        <p:spPr>
          <a:xfrm>
            <a:off x="838200" y="0"/>
            <a:ext cx="8153400" cy="990600"/>
          </a:xfrm>
        </p:spPr>
        <p:txBody>
          <a:bodyPr anchor="b"/>
          <a:lstStyle>
            <a:lvl1pPr>
              <a:defRPr b="1">
                <a:solidFill>
                  <a:srgbClr val="F2F2F2"/>
                </a:solidFill>
                <a:latin typeface="Ringbearer Medium"/>
                <a:cs typeface="Ringbearer Medium"/>
              </a:defRPr>
            </a:lvl1pPr>
          </a:lstStyle>
          <a:p>
            <a:r>
              <a:rPr lang="en-US" dirty="0"/>
              <a:t>Click Here</a:t>
            </a:r>
          </a:p>
        </p:txBody>
      </p:sp>
      <p:sp>
        <p:nvSpPr>
          <p:cNvPr id="10" name="Text Placeholder 9"/>
          <p:cNvSpPr>
            <a:spLocks noGrp="1"/>
          </p:cNvSpPr>
          <p:nvPr>
            <p:ph type="body" sz="quarter" idx="14"/>
          </p:nvPr>
        </p:nvSpPr>
        <p:spPr>
          <a:xfrm>
            <a:off x="1524000" y="1066800"/>
            <a:ext cx="7467600" cy="533400"/>
          </a:xfrm>
        </p:spPr>
        <p:txBody>
          <a:bodyPr anchor="t"/>
          <a:lstStyle>
            <a:lvl1pPr algn="l">
              <a:buNone/>
              <a:defRPr b="1">
                <a:solidFill>
                  <a:schemeClr val="accent2">
                    <a:lumMod val="50000"/>
                  </a:schemeClr>
                </a:solidFill>
                <a:latin typeface="Gondola SD"/>
                <a:cs typeface="Gondola SD"/>
              </a:defRPr>
            </a:lvl1pPr>
          </a:lstStyle>
          <a:p>
            <a:pPr lvl="0"/>
            <a:r>
              <a:rPr lang="en-US" dirty="0"/>
              <a:t>Click to edit Master text styles</a:t>
            </a:r>
          </a:p>
        </p:txBody>
      </p:sp>
      <p:sp>
        <p:nvSpPr>
          <p:cNvPr id="14" name="Text Placeholder 13"/>
          <p:cNvSpPr>
            <a:spLocks noGrp="1"/>
          </p:cNvSpPr>
          <p:nvPr>
            <p:ph type="body" sz="quarter" idx="15" hasCustomPrompt="1"/>
          </p:nvPr>
        </p:nvSpPr>
        <p:spPr>
          <a:xfrm rot="16200000">
            <a:off x="-1752600" y="1981200"/>
            <a:ext cx="4495800" cy="685800"/>
          </a:xfrm>
        </p:spPr>
        <p:txBody>
          <a:bodyPr/>
          <a:lstStyle>
            <a:lvl1pPr>
              <a:buNone/>
              <a:defRPr>
                <a:latin typeface="AquilineTwo"/>
                <a:cs typeface="AquilineTwo"/>
              </a:defRPr>
            </a:lvl1pPr>
          </a:lstStyle>
          <a:p>
            <a:pPr lvl="0"/>
            <a:r>
              <a:rPr lang="en-US" dirty="0"/>
              <a:t>Click Here</a:t>
            </a:r>
          </a:p>
        </p:txBody>
      </p:sp>
      <p:sp>
        <p:nvSpPr>
          <p:cNvPr id="6" name="Content Placeholder 2"/>
          <p:cNvSpPr>
            <a:spLocks noGrp="1"/>
          </p:cNvSpPr>
          <p:nvPr>
            <p:ph idx="16"/>
          </p:nvPr>
        </p:nvSpPr>
        <p:spPr>
          <a:xfrm>
            <a:off x="4572000" y="2133600"/>
            <a:ext cx="4572000" cy="4724400"/>
          </a:xfrm>
          <a:blipFill rotWithShape="1">
            <a:blip r:embed="rId3">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idx="10"/>
          </p:nvPr>
        </p:nvSpPr>
        <p:spPr>
          <a:xfrm>
            <a:off x="1066800" y="2438400"/>
            <a:ext cx="3352800" cy="3733800"/>
          </a:xfrm>
          <a:blipFill rotWithShape="1">
            <a:blip r:embed="rId4">
              <a:alphaModFix amt="50000"/>
            </a:blip>
            <a:tile tx="0" ty="0" sx="100000" sy="100000" flip="none" algn="tl"/>
          </a:blipFill>
        </p:spPr>
        <p:txBody>
          <a:bodyPr>
            <a:normAutofit/>
          </a:bodyPr>
          <a:lstStyle>
            <a:lvl1pPr marL="0" marR="0" indent="0" algn="l" defTabSz="457200" rtl="0" eaLnBrk="1" fontAlgn="auto" latinLnBrk="0" hangingPunct="1">
              <a:lnSpc>
                <a:spcPct val="100000"/>
              </a:lnSpc>
              <a:spcBef>
                <a:spcPts val="0"/>
              </a:spcBef>
              <a:spcAft>
                <a:spcPts val="300"/>
              </a:spcAft>
              <a:buClrTx/>
              <a:buSzTx/>
              <a:buFont typeface="Wingdings" charset="2"/>
              <a:buNone/>
              <a:tabLst/>
              <a:defRPr sz="2500" baseline="0">
                <a:solidFill>
                  <a:srgbClr val="000000"/>
                </a:solidFill>
                <a:latin typeface="Handwriting - Dakota"/>
                <a:cs typeface="Handwriting - Dakota"/>
              </a:defRPr>
            </a:lvl1pPr>
          </a:lstStyle>
          <a:p>
            <a:pPr lvl="0"/>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Rectangle 6"/>
          <p:cNvSpPr/>
          <p:nvPr userDrawn="1"/>
        </p:nvSpPr>
        <p:spPr>
          <a:xfrm>
            <a:off x="0" y="0"/>
            <a:ext cx="1295400" cy="6857999"/>
          </a:xfrm>
          <a:prstGeom prst="rect">
            <a:avLst/>
          </a:prstGeom>
          <a:gradFill flip="none" rotWithShape="1">
            <a:gsLst>
              <a:gs pos="22000">
                <a:schemeClr val="bg1">
                  <a:alpha val="0"/>
                </a:schemeClr>
              </a:gs>
              <a:gs pos="53000">
                <a:schemeClr val="bg1">
                  <a:alpha val="30000"/>
                </a:schemeClr>
              </a:gs>
              <a:gs pos="100000">
                <a:schemeClr val="bg1">
                  <a:alpha val="68000"/>
                </a:schemeClr>
              </a:gs>
            </a:gsLst>
            <a:lin ang="1056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A Salesian Understanding of Prayer-07.png"/>
          <p:cNvPicPr>
            <a:picLocks noChangeAspect="1"/>
          </p:cNvPicPr>
          <p:nvPr userDrawn="1"/>
        </p:nvPicPr>
        <p:blipFill>
          <a:blip r:embed="rId2"/>
          <a:stretch>
            <a:fillRect/>
          </a:stretch>
        </p:blipFill>
        <p:spPr>
          <a:xfrm rot="16200000">
            <a:off x="-685162" y="5257165"/>
            <a:ext cx="2284728" cy="914398"/>
          </a:xfrm>
          <a:prstGeom prst="rect">
            <a:avLst/>
          </a:prstGeom>
        </p:spPr>
      </p:pic>
      <p:sp>
        <p:nvSpPr>
          <p:cNvPr id="2" name="Title 1"/>
          <p:cNvSpPr>
            <a:spLocks noGrp="1"/>
          </p:cNvSpPr>
          <p:nvPr>
            <p:ph type="title" hasCustomPrompt="1"/>
          </p:nvPr>
        </p:nvSpPr>
        <p:spPr>
          <a:xfrm>
            <a:off x="838200" y="0"/>
            <a:ext cx="8153400" cy="990600"/>
          </a:xfrm>
        </p:spPr>
        <p:txBody>
          <a:bodyPr anchor="b"/>
          <a:lstStyle>
            <a:lvl1pPr>
              <a:defRPr b="1">
                <a:solidFill>
                  <a:srgbClr val="F2F2F2"/>
                </a:solidFill>
                <a:latin typeface="Ringbearer Medium"/>
                <a:cs typeface="Ringbearer Medium"/>
              </a:defRPr>
            </a:lvl1pPr>
          </a:lstStyle>
          <a:p>
            <a:r>
              <a:rPr lang="en-US" dirty="0"/>
              <a:t>Click Here</a:t>
            </a:r>
          </a:p>
        </p:txBody>
      </p:sp>
      <p:sp>
        <p:nvSpPr>
          <p:cNvPr id="14" name="Text Placeholder 13"/>
          <p:cNvSpPr>
            <a:spLocks noGrp="1"/>
          </p:cNvSpPr>
          <p:nvPr>
            <p:ph type="body" sz="quarter" idx="15" hasCustomPrompt="1"/>
          </p:nvPr>
        </p:nvSpPr>
        <p:spPr>
          <a:xfrm rot="16200000">
            <a:off x="-1752600" y="1981200"/>
            <a:ext cx="4495800" cy="685800"/>
          </a:xfrm>
        </p:spPr>
        <p:txBody>
          <a:bodyPr/>
          <a:lstStyle>
            <a:lvl1pPr>
              <a:buNone/>
              <a:defRPr>
                <a:latin typeface="AquilineTwo"/>
                <a:cs typeface="AquilineTwo"/>
              </a:defRPr>
            </a:lvl1pPr>
          </a:lstStyle>
          <a:p>
            <a:pPr lvl="0"/>
            <a:r>
              <a:rPr lang="en-US" dirty="0"/>
              <a:t>Click Here</a:t>
            </a:r>
          </a:p>
        </p:txBody>
      </p:sp>
      <p:sp>
        <p:nvSpPr>
          <p:cNvPr id="6" name="Content Placeholder 2"/>
          <p:cNvSpPr>
            <a:spLocks noGrp="1"/>
          </p:cNvSpPr>
          <p:nvPr>
            <p:ph idx="16"/>
          </p:nvPr>
        </p:nvSpPr>
        <p:spPr>
          <a:xfrm>
            <a:off x="4572000" y="2133600"/>
            <a:ext cx="4572000" cy="4724400"/>
          </a:xfrm>
          <a:blipFill rotWithShape="1">
            <a:blip r:embed="rId3">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idx="10"/>
          </p:nvPr>
        </p:nvSpPr>
        <p:spPr>
          <a:xfrm>
            <a:off x="1066800" y="2438400"/>
            <a:ext cx="3352800" cy="3733800"/>
          </a:xfrm>
          <a:blipFill rotWithShape="1">
            <a:blip r:embed="rId4">
              <a:alphaModFix amt="50000"/>
            </a:blip>
            <a:tile tx="0" ty="0" sx="100000" sy="100000" flip="none" algn="tl"/>
          </a:blipFill>
        </p:spPr>
        <p:txBody>
          <a:bodyPr>
            <a:normAutofit/>
          </a:bodyPr>
          <a:lstStyle>
            <a:lvl1pPr marL="0" marR="0" indent="0" algn="l" defTabSz="457200" rtl="0" eaLnBrk="1" fontAlgn="auto" latinLnBrk="0" hangingPunct="1">
              <a:lnSpc>
                <a:spcPct val="100000"/>
              </a:lnSpc>
              <a:spcBef>
                <a:spcPts val="0"/>
              </a:spcBef>
              <a:spcAft>
                <a:spcPts val="300"/>
              </a:spcAft>
              <a:buClrTx/>
              <a:buSzTx/>
              <a:buFont typeface="Wingdings" charset="2"/>
              <a:buNone/>
              <a:tabLst/>
              <a:defRPr sz="2500" baseline="0">
                <a:solidFill>
                  <a:srgbClr val="000000"/>
                </a:solidFill>
                <a:latin typeface="Handwriting - Dakota"/>
                <a:cs typeface="Handwriting - Dakota"/>
              </a:defRPr>
            </a:lvl1pPr>
          </a:lstStyle>
          <a:p>
            <a:pPr lvl="0"/>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8" name="Rectangle 7"/>
          <p:cNvSpPr/>
          <p:nvPr userDrawn="1"/>
        </p:nvSpPr>
        <p:spPr>
          <a:xfrm>
            <a:off x="0" y="0"/>
            <a:ext cx="1295400" cy="6857999"/>
          </a:xfrm>
          <a:prstGeom prst="rect">
            <a:avLst/>
          </a:prstGeom>
          <a:gradFill flip="none" rotWithShape="1">
            <a:gsLst>
              <a:gs pos="22000">
                <a:schemeClr val="bg1">
                  <a:alpha val="0"/>
                </a:schemeClr>
              </a:gs>
              <a:gs pos="53000">
                <a:schemeClr val="bg1">
                  <a:alpha val="30000"/>
                </a:schemeClr>
              </a:gs>
              <a:gs pos="100000">
                <a:schemeClr val="bg1">
                  <a:alpha val="68000"/>
                </a:schemeClr>
              </a:gs>
            </a:gsLst>
            <a:lin ang="1056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38200" y="0"/>
            <a:ext cx="8153400" cy="990600"/>
          </a:xfrm>
        </p:spPr>
        <p:txBody>
          <a:bodyPr anchor="b"/>
          <a:lstStyle>
            <a:lvl1pPr>
              <a:defRPr b="1">
                <a:solidFill>
                  <a:srgbClr val="F2F2F2"/>
                </a:solidFill>
                <a:latin typeface="Ringbearer Medium"/>
                <a:cs typeface="Ringbearer Medium"/>
              </a:defRPr>
            </a:lvl1pPr>
          </a:lstStyle>
          <a:p>
            <a:r>
              <a:rPr lang="en-US" dirty="0"/>
              <a:t>Click Here</a:t>
            </a:r>
          </a:p>
        </p:txBody>
      </p:sp>
      <p:sp>
        <p:nvSpPr>
          <p:cNvPr id="10" name="Text Placeholder 9"/>
          <p:cNvSpPr>
            <a:spLocks noGrp="1"/>
          </p:cNvSpPr>
          <p:nvPr>
            <p:ph type="body" sz="quarter" idx="14"/>
          </p:nvPr>
        </p:nvSpPr>
        <p:spPr>
          <a:xfrm>
            <a:off x="1524000" y="1066800"/>
            <a:ext cx="7467600" cy="533400"/>
          </a:xfrm>
        </p:spPr>
        <p:txBody>
          <a:bodyPr anchor="t"/>
          <a:lstStyle>
            <a:lvl1pPr algn="l">
              <a:buNone/>
              <a:defRPr b="1">
                <a:solidFill>
                  <a:schemeClr val="accent2">
                    <a:lumMod val="50000"/>
                  </a:schemeClr>
                </a:solidFill>
                <a:latin typeface="Gondola SD"/>
                <a:cs typeface="Gondola SD"/>
              </a:defRPr>
            </a:lvl1pPr>
          </a:lstStyle>
          <a:p>
            <a:pPr lvl="0"/>
            <a:r>
              <a:rPr lang="en-US" dirty="0"/>
              <a:t>Click to edit Master text styles</a:t>
            </a:r>
          </a:p>
        </p:txBody>
      </p:sp>
      <p:sp>
        <p:nvSpPr>
          <p:cNvPr id="14" name="Text Placeholder 13"/>
          <p:cNvSpPr>
            <a:spLocks noGrp="1"/>
          </p:cNvSpPr>
          <p:nvPr>
            <p:ph type="body" sz="quarter" idx="15" hasCustomPrompt="1"/>
          </p:nvPr>
        </p:nvSpPr>
        <p:spPr>
          <a:xfrm rot="16200000">
            <a:off x="-1752600" y="1981200"/>
            <a:ext cx="4495800" cy="685800"/>
          </a:xfrm>
        </p:spPr>
        <p:txBody>
          <a:bodyPr/>
          <a:lstStyle>
            <a:lvl1pPr>
              <a:buNone/>
              <a:defRPr>
                <a:latin typeface="AquilineTwo"/>
                <a:cs typeface="AquilineTwo"/>
              </a:defRPr>
            </a:lvl1pPr>
          </a:lstStyle>
          <a:p>
            <a:pPr lvl="0"/>
            <a:r>
              <a:rPr lang="en-US" dirty="0"/>
              <a:t>Click Here</a:t>
            </a:r>
          </a:p>
        </p:txBody>
      </p:sp>
      <p:sp>
        <p:nvSpPr>
          <p:cNvPr id="6" name="Content Placeholder 2"/>
          <p:cNvSpPr>
            <a:spLocks noGrp="1"/>
          </p:cNvSpPr>
          <p:nvPr>
            <p:ph idx="16"/>
          </p:nvPr>
        </p:nvSpPr>
        <p:spPr>
          <a:xfrm>
            <a:off x="4572000" y="2133600"/>
            <a:ext cx="4572000" cy="4724400"/>
          </a:xfrm>
          <a:blipFill rotWithShape="1">
            <a:blip r:embed="rId2">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7"/>
          </p:nvPr>
        </p:nvSpPr>
        <p:spPr>
          <a:xfrm>
            <a:off x="1066800" y="4953000"/>
            <a:ext cx="3352800" cy="1905000"/>
          </a:xfrm>
          <a:blipFill rotWithShape="1">
            <a:blip r:embed="rId2">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A Salesian Understanding of Prayer-07.png"/>
          <p:cNvPicPr>
            <a:picLocks noChangeAspect="1"/>
          </p:cNvPicPr>
          <p:nvPr userDrawn="1"/>
        </p:nvPicPr>
        <p:blipFill>
          <a:blip r:embed="rId3"/>
          <a:stretch>
            <a:fillRect/>
          </a:stretch>
        </p:blipFill>
        <p:spPr>
          <a:xfrm rot="16200000">
            <a:off x="-685162" y="5257165"/>
            <a:ext cx="2284728" cy="914398"/>
          </a:xfrm>
          <a:prstGeom prst="rect">
            <a:avLst/>
          </a:prstGeom>
        </p:spPr>
      </p:pic>
      <p:sp>
        <p:nvSpPr>
          <p:cNvPr id="11" name="Content Placeholder 2"/>
          <p:cNvSpPr>
            <a:spLocks noGrp="1"/>
          </p:cNvSpPr>
          <p:nvPr>
            <p:ph idx="10"/>
          </p:nvPr>
        </p:nvSpPr>
        <p:spPr>
          <a:xfrm>
            <a:off x="1066800" y="1752600"/>
            <a:ext cx="3352800" cy="3200400"/>
          </a:xfrm>
          <a:blipFill rotWithShape="1">
            <a:blip r:embed="rId4">
              <a:alphaModFix amt="50000"/>
            </a:blip>
            <a:tile tx="0" ty="0" sx="100000" sy="100000" flip="none" algn="tl"/>
          </a:blipFill>
        </p:spPr>
        <p:txBody>
          <a:bodyPr>
            <a:normAutofit/>
          </a:bodyPr>
          <a:lstStyle>
            <a:lvl1pPr marL="0" marR="0" indent="0" algn="l" defTabSz="457200" rtl="0" eaLnBrk="1" fontAlgn="auto" latinLnBrk="0" hangingPunct="1">
              <a:lnSpc>
                <a:spcPct val="100000"/>
              </a:lnSpc>
              <a:spcBef>
                <a:spcPts val="0"/>
              </a:spcBef>
              <a:spcAft>
                <a:spcPts val="300"/>
              </a:spcAft>
              <a:buClrTx/>
              <a:buSzTx/>
              <a:buFont typeface="Wingdings" charset="2"/>
              <a:buNone/>
              <a:tabLst/>
              <a:defRPr sz="2500" baseline="0">
                <a:solidFill>
                  <a:srgbClr val="000000"/>
                </a:solidFill>
                <a:latin typeface="Handwriting - Dakota"/>
                <a:cs typeface="Handwriting - Dakota"/>
              </a:defRPr>
            </a:lvl1pPr>
          </a:lstStyle>
          <a:p>
            <a:pPr lvl="0"/>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8" name="Rectangle 7"/>
          <p:cNvSpPr/>
          <p:nvPr userDrawn="1"/>
        </p:nvSpPr>
        <p:spPr>
          <a:xfrm>
            <a:off x="0" y="0"/>
            <a:ext cx="1295400" cy="6857999"/>
          </a:xfrm>
          <a:prstGeom prst="rect">
            <a:avLst/>
          </a:prstGeom>
          <a:gradFill flip="none" rotWithShape="1">
            <a:gsLst>
              <a:gs pos="22000">
                <a:schemeClr val="bg1">
                  <a:alpha val="0"/>
                </a:schemeClr>
              </a:gs>
              <a:gs pos="53000">
                <a:schemeClr val="bg1">
                  <a:alpha val="30000"/>
                </a:schemeClr>
              </a:gs>
              <a:gs pos="100000">
                <a:schemeClr val="bg1">
                  <a:alpha val="68000"/>
                </a:schemeClr>
              </a:gs>
            </a:gsLst>
            <a:lin ang="1056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38200" y="0"/>
            <a:ext cx="8153400" cy="990600"/>
          </a:xfrm>
        </p:spPr>
        <p:txBody>
          <a:bodyPr anchor="b"/>
          <a:lstStyle>
            <a:lvl1pPr>
              <a:defRPr b="1">
                <a:solidFill>
                  <a:srgbClr val="F2F2F2"/>
                </a:solidFill>
                <a:latin typeface="Ringbearer Medium"/>
                <a:cs typeface="Ringbearer Medium"/>
              </a:defRPr>
            </a:lvl1pPr>
          </a:lstStyle>
          <a:p>
            <a:r>
              <a:rPr lang="en-US" dirty="0"/>
              <a:t>Click Here</a:t>
            </a:r>
          </a:p>
        </p:txBody>
      </p:sp>
      <p:sp>
        <p:nvSpPr>
          <p:cNvPr id="14" name="Text Placeholder 13"/>
          <p:cNvSpPr>
            <a:spLocks noGrp="1"/>
          </p:cNvSpPr>
          <p:nvPr>
            <p:ph type="body" sz="quarter" idx="15" hasCustomPrompt="1"/>
          </p:nvPr>
        </p:nvSpPr>
        <p:spPr>
          <a:xfrm rot="16200000">
            <a:off x="-1752600" y="1981200"/>
            <a:ext cx="4495800" cy="685800"/>
          </a:xfrm>
        </p:spPr>
        <p:txBody>
          <a:bodyPr/>
          <a:lstStyle>
            <a:lvl1pPr>
              <a:buNone/>
              <a:defRPr>
                <a:latin typeface="AquilineTwo"/>
                <a:cs typeface="AquilineTwo"/>
              </a:defRPr>
            </a:lvl1pPr>
          </a:lstStyle>
          <a:p>
            <a:pPr lvl="0"/>
            <a:r>
              <a:rPr lang="en-US" dirty="0"/>
              <a:t>Click Here</a:t>
            </a:r>
          </a:p>
        </p:txBody>
      </p:sp>
      <p:sp>
        <p:nvSpPr>
          <p:cNvPr id="6" name="Content Placeholder 2"/>
          <p:cNvSpPr>
            <a:spLocks noGrp="1"/>
          </p:cNvSpPr>
          <p:nvPr>
            <p:ph idx="16"/>
          </p:nvPr>
        </p:nvSpPr>
        <p:spPr>
          <a:xfrm>
            <a:off x="4572000" y="2133600"/>
            <a:ext cx="4572000" cy="4724400"/>
          </a:xfrm>
          <a:blipFill rotWithShape="1">
            <a:blip r:embed="rId2">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7"/>
          </p:nvPr>
        </p:nvSpPr>
        <p:spPr>
          <a:xfrm>
            <a:off x="1066800" y="4953000"/>
            <a:ext cx="3352800" cy="1905000"/>
          </a:xfrm>
          <a:blipFill rotWithShape="1">
            <a:blip r:embed="rId2">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A Salesian Understanding of Prayer-07.png"/>
          <p:cNvPicPr>
            <a:picLocks noChangeAspect="1"/>
          </p:cNvPicPr>
          <p:nvPr userDrawn="1"/>
        </p:nvPicPr>
        <p:blipFill>
          <a:blip r:embed="rId3"/>
          <a:stretch>
            <a:fillRect/>
          </a:stretch>
        </p:blipFill>
        <p:spPr>
          <a:xfrm rot="16200000">
            <a:off x="-685162" y="5257165"/>
            <a:ext cx="2284728" cy="914398"/>
          </a:xfrm>
          <a:prstGeom prst="rect">
            <a:avLst/>
          </a:prstGeom>
        </p:spPr>
      </p:pic>
      <p:sp>
        <p:nvSpPr>
          <p:cNvPr id="11" name="Content Placeholder 2"/>
          <p:cNvSpPr>
            <a:spLocks noGrp="1"/>
          </p:cNvSpPr>
          <p:nvPr>
            <p:ph idx="10"/>
          </p:nvPr>
        </p:nvSpPr>
        <p:spPr>
          <a:xfrm>
            <a:off x="1066800" y="1752600"/>
            <a:ext cx="3352800" cy="3200400"/>
          </a:xfrm>
          <a:blipFill rotWithShape="1">
            <a:blip r:embed="rId4">
              <a:alphaModFix amt="50000"/>
            </a:blip>
            <a:tile tx="0" ty="0" sx="100000" sy="100000" flip="none" algn="tl"/>
          </a:blipFill>
        </p:spPr>
        <p:txBody>
          <a:bodyPr>
            <a:normAutofit/>
          </a:bodyPr>
          <a:lstStyle>
            <a:lvl1pPr marL="0" marR="0" indent="0" algn="l" defTabSz="457200" rtl="0" eaLnBrk="1" fontAlgn="auto" latinLnBrk="0" hangingPunct="1">
              <a:lnSpc>
                <a:spcPct val="100000"/>
              </a:lnSpc>
              <a:spcBef>
                <a:spcPts val="0"/>
              </a:spcBef>
              <a:spcAft>
                <a:spcPts val="300"/>
              </a:spcAft>
              <a:buClrTx/>
              <a:buSzTx/>
              <a:buFont typeface="Wingdings" charset="2"/>
              <a:buNone/>
              <a:tabLst/>
              <a:defRPr sz="2500" baseline="0">
                <a:solidFill>
                  <a:srgbClr val="000000"/>
                </a:solidFill>
                <a:latin typeface="Handwriting - Dakota"/>
                <a:cs typeface="Handwriting - Dakota"/>
              </a:defRPr>
            </a:lvl1pPr>
          </a:lstStyle>
          <a:p>
            <a:pPr lvl="0"/>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7" name="Rectangle 6"/>
          <p:cNvSpPr/>
          <p:nvPr userDrawn="1"/>
        </p:nvSpPr>
        <p:spPr>
          <a:xfrm>
            <a:off x="0" y="0"/>
            <a:ext cx="1295400" cy="6857999"/>
          </a:xfrm>
          <a:prstGeom prst="rect">
            <a:avLst/>
          </a:prstGeom>
          <a:gradFill flip="none" rotWithShape="1">
            <a:gsLst>
              <a:gs pos="22000">
                <a:schemeClr val="bg1">
                  <a:alpha val="0"/>
                </a:schemeClr>
              </a:gs>
              <a:gs pos="53000">
                <a:schemeClr val="bg1">
                  <a:alpha val="30000"/>
                </a:schemeClr>
              </a:gs>
              <a:gs pos="100000">
                <a:schemeClr val="bg1">
                  <a:alpha val="68000"/>
                </a:schemeClr>
              </a:gs>
            </a:gsLst>
            <a:lin ang="1056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38200" y="0"/>
            <a:ext cx="8153400" cy="990600"/>
          </a:xfrm>
        </p:spPr>
        <p:txBody>
          <a:bodyPr anchor="b"/>
          <a:lstStyle>
            <a:lvl1pPr>
              <a:defRPr b="1">
                <a:solidFill>
                  <a:srgbClr val="F2F2F2"/>
                </a:solidFill>
                <a:latin typeface="Ringbearer Medium"/>
                <a:cs typeface="Ringbearer Medium"/>
              </a:defRPr>
            </a:lvl1pPr>
          </a:lstStyle>
          <a:p>
            <a:r>
              <a:rPr lang="en-US" dirty="0"/>
              <a:t>Click Here</a:t>
            </a:r>
          </a:p>
        </p:txBody>
      </p:sp>
      <p:sp>
        <p:nvSpPr>
          <p:cNvPr id="3" name="Content Placeholder 2"/>
          <p:cNvSpPr>
            <a:spLocks noGrp="1"/>
          </p:cNvSpPr>
          <p:nvPr>
            <p:ph idx="1"/>
          </p:nvPr>
        </p:nvSpPr>
        <p:spPr>
          <a:xfrm>
            <a:off x="1066800" y="1752600"/>
            <a:ext cx="2514600" cy="5105400"/>
          </a:xfrm>
          <a:blipFill rotWithShape="1">
            <a:blip r:embed="rId2">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4"/>
          </p:nvPr>
        </p:nvSpPr>
        <p:spPr>
          <a:xfrm>
            <a:off x="1524000" y="1066800"/>
            <a:ext cx="7467600" cy="533400"/>
          </a:xfrm>
        </p:spPr>
        <p:txBody>
          <a:bodyPr anchor="t"/>
          <a:lstStyle>
            <a:lvl1pPr algn="l">
              <a:buNone/>
              <a:defRPr b="1">
                <a:solidFill>
                  <a:schemeClr val="accent2">
                    <a:lumMod val="50000"/>
                  </a:schemeClr>
                </a:solidFill>
                <a:latin typeface="Gondola SD"/>
                <a:cs typeface="Gondola SD"/>
              </a:defRPr>
            </a:lvl1pPr>
          </a:lstStyle>
          <a:p>
            <a:pPr lvl="0"/>
            <a:r>
              <a:rPr lang="en-US" dirty="0"/>
              <a:t>Click to edit Master text styles</a:t>
            </a:r>
          </a:p>
        </p:txBody>
      </p:sp>
      <p:sp>
        <p:nvSpPr>
          <p:cNvPr id="14" name="Text Placeholder 13"/>
          <p:cNvSpPr>
            <a:spLocks noGrp="1"/>
          </p:cNvSpPr>
          <p:nvPr>
            <p:ph type="body" sz="quarter" idx="15" hasCustomPrompt="1"/>
          </p:nvPr>
        </p:nvSpPr>
        <p:spPr>
          <a:xfrm rot="16200000">
            <a:off x="-1752600" y="1981200"/>
            <a:ext cx="4495800" cy="685800"/>
          </a:xfrm>
        </p:spPr>
        <p:txBody>
          <a:bodyPr/>
          <a:lstStyle>
            <a:lvl1pPr>
              <a:buNone/>
              <a:defRPr>
                <a:latin typeface="AquilineTwo"/>
                <a:cs typeface="AquilineTwo"/>
              </a:defRPr>
            </a:lvl1pPr>
          </a:lstStyle>
          <a:p>
            <a:pPr lvl="0"/>
            <a:r>
              <a:rPr lang="en-US" dirty="0"/>
              <a:t>Click Here</a:t>
            </a:r>
          </a:p>
        </p:txBody>
      </p:sp>
      <p:sp>
        <p:nvSpPr>
          <p:cNvPr id="6" name="Content Placeholder 2"/>
          <p:cNvSpPr>
            <a:spLocks noGrp="1"/>
          </p:cNvSpPr>
          <p:nvPr>
            <p:ph idx="16"/>
          </p:nvPr>
        </p:nvSpPr>
        <p:spPr>
          <a:xfrm>
            <a:off x="3810000" y="1752600"/>
            <a:ext cx="5334000" cy="5105400"/>
          </a:xfrm>
          <a:blipFill rotWithShape="1">
            <a:blip r:embed="rId2">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A Salesian Understanding of Prayer-07.png"/>
          <p:cNvPicPr>
            <a:picLocks noChangeAspect="1"/>
          </p:cNvPicPr>
          <p:nvPr userDrawn="1"/>
        </p:nvPicPr>
        <p:blipFill>
          <a:blip r:embed="rId3"/>
          <a:stretch>
            <a:fillRect/>
          </a:stretch>
        </p:blipFill>
        <p:spPr>
          <a:xfrm rot="16200000">
            <a:off x="-685162" y="5257165"/>
            <a:ext cx="2284728" cy="914398"/>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7" name="Rectangle 6"/>
          <p:cNvSpPr/>
          <p:nvPr userDrawn="1"/>
        </p:nvSpPr>
        <p:spPr>
          <a:xfrm>
            <a:off x="0" y="0"/>
            <a:ext cx="1295400" cy="6857999"/>
          </a:xfrm>
          <a:prstGeom prst="rect">
            <a:avLst/>
          </a:prstGeom>
          <a:gradFill flip="none" rotWithShape="1">
            <a:gsLst>
              <a:gs pos="22000">
                <a:schemeClr val="bg1">
                  <a:alpha val="0"/>
                </a:schemeClr>
              </a:gs>
              <a:gs pos="53000">
                <a:schemeClr val="bg1">
                  <a:alpha val="30000"/>
                </a:schemeClr>
              </a:gs>
              <a:gs pos="100000">
                <a:schemeClr val="bg1">
                  <a:alpha val="68000"/>
                </a:schemeClr>
              </a:gs>
            </a:gsLst>
            <a:lin ang="1056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38200" y="0"/>
            <a:ext cx="8153400" cy="990600"/>
          </a:xfrm>
        </p:spPr>
        <p:txBody>
          <a:bodyPr anchor="b"/>
          <a:lstStyle>
            <a:lvl1pPr>
              <a:defRPr b="1">
                <a:solidFill>
                  <a:srgbClr val="F2F2F2"/>
                </a:solidFill>
                <a:latin typeface="Ringbearer Medium"/>
                <a:cs typeface="Ringbearer Medium"/>
              </a:defRPr>
            </a:lvl1pPr>
          </a:lstStyle>
          <a:p>
            <a:r>
              <a:rPr lang="en-US" dirty="0"/>
              <a:t>Click Here</a:t>
            </a:r>
          </a:p>
        </p:txBody>
      </p:sp>
      <p:sp>
        <p:nvSpPr>
          <p:cNvPr id="3" name="Content Placeholder 2"/>
          <p:cNvSpPr>
            <a:spLocks noGrp="1"/>
          </p:cNvSpPr>
          <p:nvPr>
            <p:ph idx="1"/>
          </p:nvPr>
        </p:nvSpPr>
        <p:spPr>
          <a:xfrm>
            <a:off x="1066800" y="1752600"/>
            <a:ext cx="2514600" cy="5105400"/>
          </a:xfrm>
          <a:blipFill rotWithShape="1">
            <a:blip r:embed="rId2">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3"/>
          <p:cNvSpPr>
            <a:spLocks noGrp="1"/>
          </p:cNvSpPr>
          <p:nvPr>
            <p:ph type="body" sz="quarter" idx="15" hasCustomPrompt="1"/>
          </p:nvPr>
        </p:nvSpPr>
        <p:spPr>
          <a:xfrm rot="16200000">
            <a:off x="-1752600" y="1981200"/>
            <a:ext cx="4495800" cy="685800"/>
          </a:xfrm>
        </p:spPr>
        <p:txBody>
          <a:bodyPr/>
          <a:lstStyle>
            <a:lvl1pPr>
              <a:buNone/>
              <a:defRPr>
                <a:latin typeface="AquilineTwo"/>
                <a:cs typeface="AquilineTwo"/>
              </a:defRPr>
            </a:lvl1pPr>
          </a:lstStyle>
          <a:p>
            <a:pPr lvl="0"/>
            <a:r>
              <a:rPr lang="en-US" dirty="0"/>
              <a:t>Click Here</a:t>
            </a:r>
          </a:p>
        </p:txBody>
      </p:sp>
      <p:sp>
        <p:nvSpPr>
          <p:cNvPr id="6" name="Content Placeholder 2"/>
          <p:cNvSpPr>
            <a:spLocks noGrp="1"/>
          </p:cNvSpPr>
          <p:nvPr>
            <p:ph idx="16"/>
          </p:nvPr>
        </p:nvSpPr>
        <p:spPr>
          <a:xfrm>
            <a:off x="3810000" y="1752600"/>
            <a:ext cx="5334000" cy="5105400"/>
          </a:xfrm>
          <a:blipFill rotWithShape="1">
            <a:blip r:embed="rId2">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A Salesian Understanding of Prayer-07.png"/>
          <p:cNvPicPr>
            <a:picLocks noChangeAspect="1"/>
          </p:cNvPicPr>
          <p:nvPr userDrawn="1"/>
        </p:nvPicPr>
        <p:blipFill>
          <a:blip r:embed="rId3"/>
          <a:stretch>
            <a:fillRect/>
          </a:stretch>
        </p:blipFill>
        <p:spPr>
          <a:xfrm rot="16200000">
            <a:off x="-685162" y="5257165"/>
            <a:ext cx="2284728" cy="914398"/>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Rectangle 7"/>
          <p:cNvSpPr/>
          <p:nvPr userDrawn="1"/>
        </p:nvSpPr>
        <p:spPr>
          <a:xfrm>
            <a:off x="0" y="0"/>
            <a:ext cx="1295400" cy="6857999"/>
          </a:xfrm>
          <a:prstGeom prst="rect">
            <a:avLst/>
          </a:prstGeom>
          <a:gradFill flip="none" rotWithShape="1">
            <a:gsLst>
              <a:gs pos="22000">
                <a:schemeClr val="bg1">
                  <a:alpha val="0"/>
                </a:schemeClr>
              </a:gs>
              <a:gs pos="53000">
                <a:schemeClr val="bg1">
                  <a:alpha val="30000"/>
                </a:schemeClr>
              </a:gs>
              <a:gs pos="100000">
                <a:schemeClr val="bg1">
                  <a:alpha val="68000"/>
                </a:schemeClr>
              </a:gs>
            </a:gsLst>
            <a:lin ang="1056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A Salesian Understanding of Prayer-07.png"/>
          <p:cNvPicPr>
            <a:picLocks noChangeAspect="1"/>
          </p:cNvPicPr>
          <p:nvPr userDrawn="1"/>
        </p:nvPicPr>
        <p:blipFill>
          <a:blip r:embed="rId2"/>
          <a:stretch>
            <a:fillRect/>
          </a:stretch>
        </p:blipFill>
        <p:spPr>
          <a:xfrm rot="16200000">
            <a:off x="-685162" y="5257165"/>
            <a:ext cx="2284728" cy="914398"/>
          </a:xfrm>
          <a:prstGeom prst="rect">
            <a:avLst/>
          </a:prstGeom>
        </p:spPr>
      </p:pic>
      <p:sp>
        <p:nvSpPr>
          <p:cNvPr id="2" name="Title 1"/>
          <p:cNvSpPr>
            <a:spLocks noGrp="1"/>
          </p:cNvSpPr>
          <p:nvPr>
            <p:ph type="title" hasCustomPrompt="1"/>
          </p:nvPr>
        </p:nvSpPr>
        <p:spPr>
          <a:xfrm>
            <a:off x="838200" y="0"/>
            <a:ext cx="8153400" cy="990600"/>
          </a:xfrm>
        </p:spPr>
        <p:txBody>
          <a:bodyPr anchor="b"/>
          <a:lstStyle>
            <a:lvl1pPr>
              <a:defRPr b="1">
                <a:solidFill>
                  <a:srgbClr val="F2F2F2"/>
                </a:solidFill>
                <a:latin typeface="Ringbearer Medium"/>
                <a:cs typeface="Ringbearer Medium"/>
              </a:defRPr>
            </a:lvl1pPr>
          </a:lstStyle>
          <a:p>
            <a:r>
              <a:rPr lang="en-US" dirty="0"/>
              <a:t>Click Here</a:t>
            </a:r>
          </a:p>
        </p:txBody>
      </p:sp>
      <p:sp>
        <p:nvSpPr>
          <p:cNvPr id="3" name="Content Placeholder 2"/>
          <p:cNvSpPr>
            <a:spLocks noGrp="1"/>
          </p:cNvSpPr>
          <p:nvPr>
            <p:ph idx="1"/>
          </p:nvPr>
        </p:nvSpPr>
        <p:spPr>
          <a:xfrm>
            <a:off x="1066800" y="1752600"/>
            <a:ext cx="2514600" cy="5105400"/>
          </a:xfrm>
          <a:blipFill rotWithShape="1">
            <a:blip r:embed="rId3">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4"/>
          </p:nvPr>
        </p:nvSpPr>
        <p:spPr>
          <a:xfrm>
            <a:off x="1524000" y="1066800"/>
            <a:ext cx="7467600" cy="533400"/>
          </a:xfrm>
        </p:spPr>
        <p:txBody>
          <a:bodyPr anchor="t"/>
          <a:lstStyle>
            <a:lvl1pPr algn="l">
              <a:buNone/>
              <a:defRPr b="1">
                <a:solidFill>
                  <a:schemeClr val="accent2">
                    <a:lumMod val="50000"/>
                  </a:schemeClr>
                </a:solidFill>
                <a:latin typeface="Gondola SD"/>
                <a:cs typeface="Gondola SD"/>
              </a:defRPr>
            </a:lvl1pPr>
          </a:lstStyle>
          <a:p>
            <a:pPr lvl="0"/>
            <a:r>
              <a:rPr lang="en-US" dirty="0"/>
              <a:t>Click to edit Master text styles</a:t>
            </a:r>
          </a:p>
        </p:txBody>
      </p:sp>
      <p:sp>
        <p:nvSpPr>
          <p:cNvPr id="14" name="Text Placeholder 13"/>
          <p:cNvSpPr>
            <a:spLocks noGrp="1"/>
          </p:cNvSpPr>
          <p:nvPr>
            <p:ph type="body" sz="quarter" idx="15" hasCustomPrompt="1"/>
          </p:nvPr>
        </p:nvSpPr>
        <p:spPr>
          <a:xfrm rot="16200000">
            <a:off x="-1752600" y="1981200"/>
            <a:ext cx="4495800" cy="685800"/>
          </a:xfrm>
        </p:spPr>
        <p:txBody>
          <a:bodyPr/>
          <a:lstStyle>
            <a:lvl1pPr>
              <a:buNone/>
              <a:defRPr>
                <a:latin typeface="AquilineTwo"/>
                <a:cs typeface="AquilineTwo"/>
              </a:defRPr>
            </a:lvl1pPr>
          </a:lstStyle>
          <a:p>
            <a:pPr lvl="0"/>
            <a:r>
              <a:rPr lang="en-US" dirty="0"/>
              <a:t>Click Here</a:t>
            </a:r>
          </a:p>
        </p:txBody>
      </p:sp>
      <p:sp>
        <p:nvSpPr>
          <p:cNvPr id="6" name="Content Placeholder 2"/>
          <p:cNvSpPr>
            <a:spLocks noGrp="1"/>
          </p:cNvSpPr>
          <p:nvPr>
            <p:ph idx="16"/>
          </p:nvPr>
        </p:nvSpPr>
        <p:spPr>
          <a:xfrm>
            <a:off x="3810000" y="3581400"/>
            <a:ext cx="5334000" cy="3276600"/>
          </a:xfrm>
          <a:blipFill rotWithShape="1">
            <a:blip r:embed="rId3">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idx="10"/>
          </p:nvPr>
        </p:nvSpPr>
        <p:spPr>
          <a:xfrm>
            <a:off x="3962400" y="1752600"/>
            <a:ext cx="5029200" cy="1828800"/>
          </a:xfrm>
          <a:blipFill rotWithShape="1">
            <a:blip r:embed="rId4">
              <a:alphaModFix amt="50000"/>
            </a:blip>
            <a:tile tx="0" ty="0" sx="100000" sy="100000" flip="none" algn="tl"/>
          </a:blipFill>
        </p:spPr>
        <p:txBody>
          <a:bodyPr>
            <a:normAutofit/>
          </a:bodyPr>
          <a:lstStyle>
            <a:lvl1pPr marL="0" marR="0" indent="0" algn="l" defTabSz="457200" rtl="0" eaLnBrk="1" fontAlgn="auto" latinLnBrk="0" hangingPunct="1">
              <a:lnSpc>
                <a:spcPct val="100000"/>
              </a:lnSpc>
              <a:spcBef>
                <a:spcPts val="0"/>
              </a:spcBef>
              <a:spcAft>
                <a:spcPts val="300"/>
              </a:spcAft>
              <a:buClrTx/>
              <a:buSzTx/>
              <a:buFont typeface="Wingdings" charset="2"/>
              <a:buNone/>
              <a:tabLst/>
              <a:defRPr sz="2500" baseline="0">
                <a:solidFill>
                  <a:srgbClr val="000000"/>
                </a:solidFill>
                <a:latin typeface="Handwriting - Dakota"/>
                <a:cs typeface="Handwriting - Dakota"/>
              </a:defRPr>
            </a:lvl1pPr>
          </a:lstStyle>
          <a:p>
            <a:pPr lvl="0"/>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8" name="Rectangle 7"/>
          <p:cNvSpPr/>
          <p:nvPr userDrawn="1"/>
        </p:nvSpPr>
        <p:spPr>
          <a:xfrm>
            <a:off x="0" y="0"/>
            <a:ext cx="1295400" cy="6857999"/>
          </a:xfrm>
          <a:prstGeom prst="rect">
            <a:avLst/>
          </a:prstGeom>
          <a:gradFill flip="none" rotWithShape="1">
            <a:gsLst>
              <a:gs pos="22000">
                <a:schemeClr val="bg1">
                  <a:alpha val="0"/>
                </a:schemeClr>
              </a:gs>
              <a:gs pos="53000">
                <a:schemeClr val="bg1">
                  <a:alpha val="30000"/>
                </a:schemeClr>
              </a:gs>
              <a:gs pos="100000">
                <a:schemeClr val="bg1">
                  <a:alpha val="68000"/>
                </a:schemeClr>
              </a:gs>
            </a:gsLst>
            <a:lin ang="1056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A Salesian Understanding of Prayer-07.png"/>
          <p:cNvPicPr>
            <a:picLocks noChangeAspect="1"/>
          </p:cNvPicPr>
          <p:nvPr userDrawn="1"/>
        </p:nvPicPr>
        <p:blipFill>
          <a:blip r:embed="rId2"/>
          <a:stretch>
            <a:fillRect/>
          </a:stretch>
        </p:blipFill>
        <p:spPr>
          <a:xfrm rot="16200000">
            <a:off x="-685162" y="5257165"/>
            <a:ext cx="2284728" cy="914398"/>
          </a:xfrm>
          <a:prstGeom prst="rect">
            <a:avLst/>
          </a:prstGeom>
        </p:spPr>
      </p:pic>
      <p:sp>
        <p:nvSpPr>
          <p:cNvPr id="2" name="Title 1"/>
          <p:cNvSpPr>
            <a:spLocks noGrp="1"/>
          </p:cNvSpPr>
          <p:nvPr>
            <p:ph type="title" hasCustomPrompt="1"/>
          </p:nvPr>
        </p:nvSpPr>
        <p:spPr>
          <a:xfrm>
            <a:off x="838200" y="0"/>
            <a:ext cx="8153400" cy="990600"/>
          </a:xfrm>
        </p:spPr>
        <p:txBody>
          <a:bodyPr anchor="b"/>
          <a:lstStyle>
            <a:lvl1pPr>
              <a:defRPr b="1">
                <a:solidFill>
                  <a:srgbClr val="F2F2F2"/>
                </a:solidFill>
                <a:latin typeface="Ringbearer Medium"/>
                <a:cs typeface="Ringbearer Medium"/>
              </a:defRPr>
            </a:lvl1pPr>
          </a:lstStyle>
          <a:p>
            <a:r>
              <a:rPr lang="en-US" dirty="0"/>
              <a:t>Click Here</a:t>
            </a:r>
          </a:p>
        </p:txBody>
      </p:sp>
      <p:sp>
        <p:nvSpPr>
          <p:cNvPr id="3" name="Content Placeholder 2"/>
          <p:cNvSpPr>
            <a:spLocks noGrp="1"/>
          </p:cNvSpPr>
          <p:nvPr>
            <p:ph idx="1"/>
          </p:nvPr>
        </p:nvSpPr>
        <p:spPr>
          <a:xfrm>
            <a:off x="1066800" y="1752600"/>
            <a:ext cx="2514600" cy="5105400"/>
          </a:xfrm>
          <a:blipFill rotWithShape="1">
            <a:blip r:embed="rId3">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3"/>
          <p:cNvSpPr>
            <a:spLocks noGrp="1"/>
          </p:cNvSpPr>
          <p:nvPr>
            <p:ph type="body" sz="quarter" idx="15" hasCustomPrompt="1"/>
          </p:nvPr>
        </p:nvSpPr>
        <p:spPr>
          <a:xfrm rot="16200000">
            <a:off x="-1752600" y="1981200"/>
            <a:ext cx="4495800" cy="685800"/>
          </a:xfrm>
        </p:spPr>
        <p:txBody>
          <a:bodyPr/>
          <a:lstStyle>
            <a:lvl1pPr>
              <a:buNone/>
              <a:defRPr>
                <a:latin typeface="AquilineTwo"/>
                <a:cs typeface="AquilineTwo"/>
              </a:defRPr>
            </a:lvl1pPr>
          </a:lstStyle>
          <a:p>
            <a:pPr lvl="0"/>
            <a:r>
              <a:rPr lang="en-US" dirty="0"/>
              <a:t>Click Here</a:t>
            </a:r>
          </a:p>
        </p:txBody>
      </p:sp>
      <p:sp>
        <p:nvSpPr>
          <p:cNvPr id="6" name="Content Placeholder 2"/>
          <p:cNvSpPr>
            <a:spLocks noGrp="1"/>
          </p:cNvSpPr>
          <p:nvPr>
            <p:ph idx="16"/>
          </p:nvPr>
        </p:nvSpPr>
        <p:spPr>
          <a:xfrm>
            <a:off x="3810000" y="3581400"/>
            <a:ext cx="5334000" cy="3276600"/>
          </a:xfrm>
          <a:blipFill rotWithShape="1">
            <a:blip r:embed="rId3">
              <a:alphaModFix amt="40000"/>
            </a:blip>
            <a:tile tx="0" ty="0" sx="100000" sy="100000" flip="none" algn="tl"/>
          </a:blip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idx="10"/>
          </p:nvPr>
        </p:nvSpPr>
        <p:spPr>
          <a:xfrm>
            <a:off x="3962400" y="1752600"/>
            <a:ext cx="5029200" cy="1828800"/>
          </a:xfrm>
          <a:blipFill rotWithShape="1">
            <a:blip r:embed="rId4">
              <a:alphaModFix amt="50000"/>
            </a:blip>
            <a:tile tx="0" ty="0" sx="100000" sy="100000" flip="none" algn="tl"/>
          </a:blipFill>
        </p:spPr>
        <p:txBody>
          <a:bodyPr>
            <a:normAutofit/>
          </a:bodyPr>
          <a:lstStyle>
            <a:lvl1pPr marL="0" marR="0" indent="0" algn="l" defTabSz="457200" rtl="0" eaLnBrk="1" fontAlgn="auto" latinLnBrk="0" hangingPunct="1">
              <a:lnSpc>
                <a:spcPct val="100000"/>
              </a:lnSpc>
              <a:spcBef>
                <a:spcPts val="0"/>
              </a:spcBef>
              <a:spcAft>
                <a:spcPts val="300"/>
              </a:spcAft>
              <a:buClrTx/>
              <a:buSzTx/>
              <a:buFont typeface="Wingdings" charset="2"/>
              <a:buNone/>
              <a:tabLst/>
              <a:defRPr sz="2500" baseline="0">
                <a:solidFill>
                  <a:srgbClr val="000000"/>
                </a:solidFill>
                <a:latin typeface="Handwriting - Dakota"/>
                <a:cs typeface="Handwriting - Dakota"/>
              </a:defRPr>
            </a:lvl1pPr>
          </a:lstStyle>
          <a:p>
            <a:pPr lvl="0"/>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Text Box 14"/>
          <p:cNvSpPr txBox="1">
            <a:spLocks noChangeArrowheads="1"/>
          </p:cNvSpPr>
          <p:nvPr/>
        </p:nvSpPr>
        <p:spPr bwMode="gray">
          <a:xfrm>
            <a:off x="5638800" y="5791200"/>
            <a:ext cx="3200400" cy="519113"/>
          </a:xfrm>
          <a:prstGeom prst="rect">
            <a:avLst/>
          </a:prstGeom>
          <a:noFill/>
          <a:ln w="9525">
            <a:noFill/>
            <a:miter lim="800000"/>
            <a:headEnd/>
            <a:tailEnd/>
          </a:ln>
          <a:effectLst/>
        </p:spPr>
        <p:txBody>
          <a:bodyPr>
            <a:spAutoFit/>
          </a:bodyPr>
          <a:lstStyle/>
          <a:p>
            <a:pPr algn="r" defTabSz="914400">
              <a:defRPr/>
            </a:pPr>
            <a:r>
              <a:rPr lang="en-US" sz="2800" b="1">
                <a:solidFill>
                  <a:srgbClr val="FFFFFF"/>
                </a:solidFill>
                <a:cs typeface="Arial" charset="0"/>
              </a:rPr>
              <a:t>LOGO</a:t>
            </a:r>
          </a:p>
        </p:txBody>
      </p:sp>
      <p:sp>
        <p:nvSpPr>
          <p:cNvPr id="3074" name="Rectangle 2"/>
          <p:cNvSpPr>
            <a:spLocks noGrp="1" noChangeArrowheads="1"/>
          </p:cNvSpPr>
          <p:nvPr>
            <p:ph type="ctrTitle"/>
          </p:nvPr>
        </p:nvSpPr>
        <p:spPr>
          <a:xfrm>
            <a:off x="533400" y="1371600"/>
            <a:ext cx="8382000" cy="942975"/>
          </a:xfrm>
          <a:effectLst>
            <a:outerShdw dist="28398" dir="1593903" algn="ctr" rotWithShape="0">
              <a:srgbClr val="FFFFFF">
                <a:alpha val="50000"/>
              </a:srgbClr>
            </a:outerShdw>
          </a:effectLst>
        </p:spPr>
        <p:txBody>
          <a:bodyPr/>
          <a:lstStyle>
            <a:lvl1pPr>
              <a:defRPr sz="6000"/>
            </a:lvl1pPr>
          </a:lstStyle>
          <a:p>
            <a:r>
              <a:rPr lang="en-US"/>
              <a:t>Click to edit Master title style</a:t>
            </a:r>
            <a:endParaRPr lang="en-IE"/>
          </a:p>
        </p:txBody>
      </p:sp>
      <p:sp>
        <p:nvSpPr>
          <p:cNvPr id="3075" name="Rectangle 3"/>
          <p:cNvSpPr>
            <a:spLocks noGrp="1" noChangeArrowheads="1"/>
          </p:cNvSpPr>
          <p:nvPr>
            <p:ph type="subTitle" idx="1"/>
          </p:nvPr>
        </p:nvSpPr>
        <p:spPr>
          <a:xfrm>
            <a:off x="533400" y="3810000"/>
            <a:ext cx="8229600" cy="457200"/>
          </a:xfrm>
        </p:spPr>
        <p:txBody>
          <a:bodyPr/>
          <a:lstStyle>
            <a:lvl1pPr marL="0" indent="0">
              <a:buFont typeface="Wingdings" pitchFamily="2" charset="2"/>
              <a:buNone/>
              <a:defRPr sz="2400" b="1">
                <a:solidFill>
                  <a:schemeClr val="bg1"/>
                </a:solidFill>
              </a:defRPr>
            </a:lvl1pPr>
          </a:lstStyle>
          <a:p>
            <a:r>
              <a:rPr lang="en-US"/>
              <a:t>Click to edit Master subtitle style</a:t>
            </a:r>
            <a:endParaRPr lang="en-IE"/>
          </a:p>
        </p:txBody>
      </p:sp>
      <p:sp>
        <p:nvSpPr>
          <p:cNvPr id="5" name="Rectangle 4"/>
          <p:cNvSpPr>
            <a:spLocks noGrp="1" noChangeArrowheads="1"/>
          </p:cNvSpPr>
          <p:nvPr>
            <p:ph type="dt" sz="half" idx="10"/>
          </p:nvPr>
        </p:nvSpPr>
        <p:spPr>
          <a:xfrm>
            <a:off x="685800" y="6400800"/>
            <a:ext cx="1981200" cy="244475"/>
          </a:xfrm>
        </p:spPr>
        <p:txBody>
          <a:bodyPr/>
          <a:lstStyle>
            <a:lvl1pPr fontAlgn="base">
              <a:spcBef>
                <a:spcPct val="0"/>
              </a:spcBef>
              <a:spcAft>
                <a:spcPct val="0"/>
              </a:spcAft>
              <a:defRPr sz="1200">
                <a:latin typeface="Arial" charset="0"/>
                <a:cs typeface="Arial" charset="0"/>
              </a:defRPr>
            </a:lvl1pPr>
          </a:lstStyle>
          <a:p>
            <a:pPr>
              <a:defRPr/>
            </a:pPr>
            <a:fld id="{DB72814E-ECD6-4650-B540-B553FDE60EF1}" type="datetimeFigureOut">
              <a:rPr lang="en-US"/>
              <a:pPr>
                <a:defRPr/>
              </a:pPr>
              <a:t>5/10/2018</a:t>
            </a:fld>
            <a:endParaRPr lang="en-IE"/>
          </a:p>
        </p:txBody>
      </p:sp>
      <p:sp>
        <p:nvSpPr>
          <p:cNvPr id="6" name="Rectangle 5"/>
          <p:cNvSpPr>
            <a:spLocks noGrp="1" noChangeArrowheads="1"/>
          </p:cNvSpPr>
          <p:nvPr>
            <p:ph type="ftr" sz="quarter" idx="11"/>
          </p:nvPr>
        </p:nvSpPr>
        <p:spPr>
          <a:xfrm>
            <a:off x="7162800" y="6515100"/>
            <a:ext cx="1839913" cy="244475"/>
          </a:xfrm>
        </p:spPr>
        <p:txBody>
          <a:bodyPr/>
          <a:lstStyle>
            <a:lvl1pPr fontAlgn="base">
              <a:spcBef>
                <a:spcPct val="0"/>
              </a:spcBef>
              <a:spcAft>
                <a:spcPct val="0"/>
              </a:spcAft>
              <a:defRPr b="0" i="1">
                <a:solidFill>
                  <a:srgbClr val="000000"/>
                </a:solidFill>
                <a:latin typeface="Arial" charset="0"/>
                <a:cs typeface="Arial" charset="0"/>
              </a:defRPr>
            </a:lvl1pPr>
          </a:lstStyle>
          <a:p>
            <a:pPr>
              <a:defRPr/>
            </a:pPr>
            <a:endParaRPr lang="en-IE"/>
          </a:p>
        </p:txBody>
      </p:sp>
      <p:sp>
        <p:nvSpPr>
          <p:cNvPr id="7" name="Rectangle 6"/>
          <p:cNvSpPr>
            <a:spLocks noGrp="1" noChangeArrowheads="1"/>
          </p:cNvSpPr>
          <p:nvPr>
            <p:ph type="sldNum" sz="quarter" idx="12"/>
          </p:nvPr>
        </p:nvSpPr>
        <p:spPr>
          <a:xfrm>
            <a:off x="228600" y="6400800"/>
            <a:ext cx="381000" cy="244475"/>
          </a:xfrm>
        </p:spPr>
        <p:txBody>
          <a:bodyPr/>
          <a:lstStyle>
            <a:lvl1pPr fontAlgn="base">
              <a:spcBef>
                <a:spcPct val="0"/>
              </a:spcBef>
              <a:spcAft>
                <a:spcPct val="0"/>
              </a:spcAft>
              <a:defRPr sz="1200">
                <a:latin typeface="Arial" charset="0"/>
                <a:cs typeface="Arial" charset="0"/>
              </a:defRPr>
            </a:lvl1pPr>
          </a:lstStyle>
          <a:p>
            <a:pPr>
              <a:defRPr/>
            </a:pPr>
            <a:fld id="{D4D79C41-046B-49E8-AD15-64199916B11F}" type="slidenum">
              <a:rPr lang="en-IE"/>
              <a:pPr>
                <a:defRPr/>
              </a:pPr>
              <a:t>‹#›</a:t>
            </a:fld>
            <a:endParaRPr lang="en-IE"/>
          </a:p>
        </p:txBody>
      </p:sp>
    </p:spTree>
    <p:extLst>
      <p:ext uri="{BB962C8B-B14F-4D97-AF65-F5344CB8AC3E}">
        <p14:creationId xmlns:p14="http://schemas.microsoft.com/office/powerpoint/2010/main" val="1343619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Footer Placeholder 3"/>
          <p:cNvSpPr>
            <a:spLocks noGrp="1"/>
          </p:cNvSpPr>
          <p:nvPr>
            <p:ph type="ftr" sz="quarter" idx="10"/>
          </p:nvPr>
        </p:nvSpPr>
        <p:spPr/>
        <p:txBody>
          <a:bodyPr/>
          <a:lstStyle>
            <a:lvl1pPr fontAlgn="base">
              <a:spcBef>
                <a:spcPct val="0"/>
              </a:spcBef>
              <a:spcAft>
                <a:spcPct val="0"/>
              </a:spcAft>
              <a:defRPr>
                <a:latin typeface="Arial" charset="0"/>
                <a:cs typeface="Arial" charset="0"/>
              </a:defRPr>
            </a:lvl1pPr>
          </a:lstStyle>
          <a:p>
            <a:pPr>
              <a:defRPr/>
            </a:pPr>
            <a:endParaRPr lang="en-IE"/>
          </a:p>
        </p:txBody>
      </p:sp>
      <p:sp>
        <p:nvSpPr>
          <p:cNvPr id="5" name="Slide Number Placeholder 4"/>
          <p:cNvSpPr>
            <a:spLocks noGrp="1"/>
          </p:cNvSpPr>
          <p:nvPr>
            <p:ph type="sldNum" sz="quarter" idx="11"/>
          </p:nvPr>
        </p:nvSpPr>
        <p:spPr/>
        <p:txBody>
          <a:bodyPr/>
          <a:lstStyle>
            <a:lvl1pPr fontAlgn="base">
              <a:spcBef>
                <a:spcPct val="0"/>
              </a:spcBef>
              <a:spcAft>
                <a:spcPct val="0"/>
              </a:spcAft>
              <a:defRPr>
                <a:latin typeface="Arial" charset="0"/>
                <a:cs typeface="Arial" charset="0"/>
              </a:defRPr>
            </a:lvl1pPr>
          </a:lstStyle>
          <a:p>
            <a:pPr>
              <a:defRPr/>
            </a:pPr>
            <a:fld id="{7A01FE71-A578-4ABD-B458-30AD1E80F515}" type="slidenum">
              <a:rPr lang="en-IE"/>
              <a:pPr>
                <a:defRPr/>
              </a:pPr>
              <a:t>‹#›</a:t>
            </a:fld>
            <a:endParaRPr lang="en-IE"/>
          </a:p>
        </p:txBody>
      </p:sp>
      <p:sp>
        <p:nvSpPr>
          <p:cNvPr id="6" name="Date Placeholder 5"/>
          <p:cNvSpPr>
            <a:spLocks noGrp="1"/>
          </p:cNvSpPr>
          <p:nvPr>
            <p:ph type="dt" sz="half" idx="12"/>
          </p:nvPr>
        </p:nvSpPr>
        <p:spPr/>
        <p:txBody>
          <a:bodyPr/>
          <a:lstStyle>
            <a:lvl1pPr fontAlgn="base">
              <a:spcBef>
                <a:spcPct val="0"/>
              </a:spcBef>
              <a:spcAft>
                <a:spcPct val="0"/>
              </a:spcAft>
              <a:defRPr>
                <a:latin typeface="Arial" charset="0"/>
                <a:cs typeface="Arial" charset="0"/>
              </a:defRPr>
            </a:lvl1pPr>
          </a:lstStyle>
          <a:p>
            <a:pPr>
              <a:defRPr/>
            </a:pPr>
            <a:fld id="{924F425B-4B4F-495A-8D61-CF51071B87DC}" type="datetimeFigureOut">
              <a:rPr lang="en-US"/>
              <a:pPr>
                <a:defRPr/>
              </a:pPr>
              <a:t>5/10/2018</a:t>
            </a:fld>
            <a:endParaRPr lang="en-IE"/>
          </a:p>
        </p:txBody>
      </p:sp>
    </p:spTree>
    <p:extLst>
      <p:ext uri="{BB962C8B-B14F-4D97-AF65-F5344CB8AC3E}">
        <p14:creationId xmlns:p14="http://schemas.microsoft.com/office/powerpoint/2010/main" val="1727101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3"/>
          <p:cNvSpPr>
            <a:spLocks noGrp="1"/>
          </p:cNvSpPr>
          <p:nvPr>
            <p:ph type="ftr" sz="quarter" idx="10"/>
          </p:nvPr>
        </p:nvSpPr>
        <p:spPr/>
        <p:txBody>
          <a:bodyPr/>
          <a:lstStyle>
            <a:lvl1pPr fontAlgn="base">
              <a:spcBef>
                <a:spcPct val="0"/>
              </a:spcBef>
              <a:spcAft>
                <a:spcPct val="0"/>
              </a:spcAft>
              <a:defRPr>
                <a:latin typeface="Arial" charset="0"/>
                <a:cs typeface="Arial" charset="0"/>
              </a:defRPr>
            </a:lvl1pPr>
          </a:lstStyle>
          <a:p>
            <a:pPr>
              <a:defRPr/>
            </a:pPr>
            <a:endParaRPr lang="en-IE"/>
          </a:p>
        </p:txBody>
      </p:sp>
      <p:sp>
        <p:nvSpPr>
          <p:cNvPr id="5" name="Slide Number Placeholder 4"/>
          <p:cNvSpPr>
            <a:spLocks noGrp="1"/>
          </p:cNvSpPr>
          <p:nvPr>
            <p:ph type="sldNum" sz="quarter" idx="11"/>
          </p:nvPr>
        </p:nvSpPr>
        <p:spPr/>
        <p:txBody>
          <a:bodyPr/>
          <a:lstStyle>
            <a:lvl1pPr fontAlgn="base">
              <a:spcBef>
                <a:spcPct val="0"/>
              </a:spcBef>
              <a:spcAft>
                <a:spcPct val="0"/>
              </a:spcAft>
              <a:defRPr>
                <a:latin typeface="Arial" charset="0"/>
                <a:cs typeface="Arial" charset="0"/>
              </a:defRPr>
            </a:lvl1pPr>
          </a:lstStyle>
          <a:p>
            <a:pPr>
              <a:defRPr/>
            </a:pPr>
            <a:fld id="{1F1334B2-BC90-4F35-B760-2C059D30CC62}" type="slidenum">
              <a:rPr lang="en-IE"/>
              <a:pPr>
                <a:defRPr/>
              </a:pPr>
              <a:t>‹#›</a:t>
            </a:fld>
            <a:endParaRPr lang="en-IE"/>
          </a:p>
        </p:txBody>
      </p:sp>
      <p:sp>
        <p:nvSpPr>
          <p:cNvPr id="6" name="Date Placeholder 5"/>
          <p:cNvSpPr>
            <a:spLocks noGrp="1"/>
          </p:cNvSpPr>
          <p:nvPr>
            <p:ph type="dt" sz="half" idx="12"/>
          </p:nvPr>
        </p:nvSpPr>
        <p:spPr/>
        <p:txBody>
          <a:bodyPr/>
          <a:lstStyle>
            <a:lvl1pPr fontAlgn="base">
              <a:spcBef>
                <a:spcPct val="0"/>
              </a:spcBef>
              <a:spcAft>
                <a:spcPct val="0"/>
              </a:spcAft>
              <a:defRPr>
                <a:latin typeface="Arial" charset="0"/>
                <a:cs typeface="Arial" charset="0"/>
              </a:defRPr>
            </a:lvl1pPr>
          </a:lstStyle>
          <a:p>
            <a:pPr>
              <a:defRPr/>
            </a:pPr>
            <a:fld id="{F0C38696-B016-42B6-8DBC-D630EE3B2222}" type="datetimeFigureOut">
              <a:rPr lang="en-US"/>
              <a:pPr>
                <a:defRPr/>
              </a:pPr>
              <a:t>5/10/2018</a:t>
            </a:fld>
            <a:endParaRPr lang="en-IE"/>
          </a:p>
        </p:txBody>
      </p:sp>
    </p:spTree>
    <p:extLst>
      <p:ext uri="{BB962C8B-B14F-4D97-AF65-F5344CB8AC3E}">
        <p14:creationId xmlns:p14="http://schemas.microsoft.com/office/powerpoint/2010/main" val="469796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533400" y="1219200"/>
            <a:ext cx="401955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4705350" y="1219200"/>
            <a:ext cx="401955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Footer Placeholder 4"/>
          <p:cNvSpPr>
            <a:spLocks noGrp="1"/>
          </p:cNvSpPr>
          <p:nvPr>
            <p:ph type="ftr" sz="quarter" idx="10"/>
          </p:nvPr>
        </p:nvSpPr>
        <p:spPr/>
        <p:txBody>
          <a:bodyPr/>
          <a:lstStyle>
            <a:lvl1pPr fontAlgn="base">
              <a:spcBef>
                <a:spcPct val="0"/>
              </a:spcBef>
              <a:spcAft>
                <a:spcPct val="0"/>
              </a:spcAft>
              <a:defRPr>
                <a:latin typeface="Arial" charset="0"/>
                <a:cs typeface="Arial" charset="0"/>
              </a:defRPr>
            </a:lvl1pPr>
          </a:lstStyle>
          <a:p>
            <a:pPr>
              <a:defRPr/>
            </a:pPr>
            <a:endParaRPr lang="en-IE"/>
          </a:p>
        </p:txBody>
      </p:sp>
      <p:sp>
        <p:nvSpPr>
          <p:cNvPr id="6" name="Slide Number Placeholder 5"/>
          <p:cNvSpPr>
            <a:spLocks noGrp="1"/>
          </p:cNvSpPr>
          <p:nvPr>
            <p:ph type="sldNum" sz="quarter" idx="11"/>
          </p:nvPr>
        </p:nvSpPr>
        <p:spPr/>
        <p:txBody>
          <a:bodyPr/>
          <a:lstStyle>
            <a:lvl1pPr fontAlgn="base">
              <a:spcBef>
                <a:spcPct val="0"/>
              </a:spcBef>
              <a:spcAft>
                <a:spcPct val="0"/>
              </a:spcAft>
              <a:defRPr>
                <a:latin typeface="Arial" charset="0"/>
                <a:cs typeface="Arial" charset="0"/>
              </a:defRPr>
            </a:lvl1pPr>
          </a:lstStyle>
          <a:p>
            <a:pPr>
              <a:defRPr/>
            </a:pPr>
            <a:fld id="{68B0D4DC-F9E7-48D9-9E43-76FEA26E4A72}" type="slidenum">
              <a:rPr lang="en-IE"/>
              <a:pPr>
                <a:defRPr/>
              </a:pPr>
              <a:t>‹#›</a:t>
            </a:fld>
            <a:endParaRPr lang="en-IE"/>
          </a:p>
        </p:txBody>
      </p:sp>
      <p:sp>
        <p:nvSpPr>
          <p:cNvPr id="7" name="Date Placeholder 6"/>
          <p:cNvSpPr>
            <a:spLocks noGrp="1"/>
          </p:cNvSpPr>
          <p:nvPr>
            <p:ph type="dt" sz="half" idx="12"/>
          </p:nvPr>
        </p:nvSpPr>
        <p:spPr/>
        <p:txBody>
          <a:bodyPr/>
          <a:lstStyle>
            <a:lvl1pPr fontAlgn="base">
              <a:spcBef>
                <a:spcPct val="0"/>
              </a:spcBef>
              <a:spcAft>
                <a:spcPct val="0"/>
              </a:spcAft>
              <a:defRPr>
                <a:latin typeface="Arial" charset="0"/>
                <a:cs typeface="Arial" charset="0"/>
              </a:defRPr>
            </a:lvl1pPr>
          </a:lstStyle>
          <a:p>
            <a:pPr>
              <a:defRPr/>
            </a:pPr>
            <a:fld id="{7218796F-65B6-44E5-AD2E-C9179750692E}" type="datetimeFigureOut">
              <a:rPr lang="en-US"/>
              <a:pPr>
                <a:defRPr/>
              </a:pPr>
              <a:t>5/10/2018</a:t>
            </a:fld>
            <a:endParaRPr lang="en-IE"/>
          </a:p>
        </p:txBody>
      </p:sp>
    </p:spTree>
    <p:extLst>
      <p:ext uri="{BB962C8B-B14F-4D97-AF65-F5344CB8AC3E}">
        <p14:creationId xmlns:p14="http://schemas.microsoft.com/office/powerpoint/2010/main" val="42829728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Footer Placeholder 6"/>
          <p:cNvSpPr>
            <a:spLocks noGrp="1"/>
          </p:cNvSpPr>
          <p:nvPr>
            <p:ph type="ftr" sz="quarter" idx="10"/>
          </p:nvPr>
        </p:nvSpPr>
        <p:spPr/>
        <p:txBody>
          <a:bodyPr/>
          <a:lstStyle>
            <a:lvl1pPr fontAlgn="base">
              <a:spcBef>
                <a:spcPct val="0"/>
              </a:spcBef>
              <a:spcAft>
                <a:spcPct val="0"/>
              </a:spcAft>
              <a:defRPr>
                <a:latin typeface="Arial" charset="0"/>
                <a:cs typeface="Arial" charset="0"/>
              </a:defRPr>
            </a:lvl1pPr>
          </a:lstStyle>
          <a:p>
            <a:pPr>
              <a:defRPr/>
            </a:pPr>
            <a:endParaRPr lang="en-IE"/>
          </a:p>
        </p:txBody>
      </p:sp>
      <p:sp>
        <p:nvSpPr>
          <p:cNvPr id="8" name="Slide Number Placeholder 7"/>
          <p:cNvSpPr>
            <a:spLocks noGrp="1"/>
          </p:cNvSpPr>
          <p:nvPr>
            <p:ph type="sldNum" sz="quarter" idx="11"/>
          </p:nvPr>
        </p:nvSpPr>
        <p:spPr/>
        <p:txBody>
          <a:bodyPr/>
          <a:lstStyle>
            <a:lvl1pPr fontAlgn="base">
              <a:spcBef>
                <a:spcPct val="0"/>
              </a:spcBef>
              <a:spcAft>
                <a:spcPct val="0"/>
              </a:spcAft>
              <a:defRPr>
                <a:latin typeface="Arial" charset="0"/>
                <a:cs typeface="Arial" charset="0"/>
              </a:defRPr>
            </a:lvl1pPr>
          </a:lstStyle>
          <a:p>
            <a:pPr>
              <a:defRPr/>
            </a:pPr>
            <a:fld id="{393558C7-70EE-4BDF-8CE4-C03BAE7EB63E}" type="slidenum">
              <a:rPr lang="en-IE"/>
              <a:pPr>
                <a:defRPr/>
              </a:pPr>
              <a:t>‹#›</a:t>
            </a:fld>
            <a:endParaRPr lang="en-IE"/>
          </a:p>
        </p:txBody>
      </p:sp>
      <p:sp>
        <p:nvSpPr>
          <p:cNvPr id="9" name="Date Placeholder 8"/>
          <p:cNvSpPr>
            <a:spLocks noGrp="1"/>
          </p:cNvSpPr>
          <p:nvPr>
            <p:ph type="dt" sz="half" idx="12"/>
          </p:nvPr>
        </p:nvSpPr>
        <p:spPr/>
        <p:txBody>
          <a:bodyPr/>
          <a:lstStyle>
            <a:lvl1pPr fontAlgn="base">
              <a:spcBef>
                <a:spcPct val="0"/>
              </a:spcBef>
              <a:spcAft>
                <a:spcPct val="0"/>
              </a:spcAft>
              <a:defRPr>
                <a:latin typeface="Arial" charset="0"/>
                <a:cs typeface="Arial" charset="0"/>
              </a:defRPr>
            </a:lvl1pPr>
          </a:lstStyle>
          <a:p>
            <a:pPr>
              <a:defRPr/>
            </a:pPr>
            <a:fld id="{681ACFA7-94C1-4B94-A776-8F577033BF8A}" type="datetimeFigureOut">
              <a:rPr lang="en-US"/>
              <a:pPr>
                <a:defRPr/>
              </a:pPr>
              <a:t>5/10/2018</a:t>
            </a:fld>
            <a:endParaRPr lang="en-IE"/>
          </a:p>
        </p:txBody>
      </p:sp>
    </p:spTree>
    <p:extLst>
      <p:ext uri="{BB962C8B-B14F-4D97-AF65-F5344CB8AC3E}">
        <p14:creationId xmlns:p14="http://schemas.microsoft.com/office/powerpoint/2010/main" val="38976474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Footer Placeholder 2"/>
          <p:cNvSpPr>
            <a:spLocks noGrp="1"/>
          </p:cNvSpPr>
          <p:nvPr>
            <p:ph type="ftr" sz="quarter" idx="10"/>
          </p:nvPr>
        </p:nvSpPr>
        <p:spPr/>
        <p:txBody>
          <a:bodyPr/>
          <a:lstStyle>
            <a:lvl1pPr fontAlgn="base">
              <a:spcBef>
                <a:spcPct val="0"/>
              </a:spcBef>
              <a:spcAft>
                <a:spcPct val="0"/>
              </a:spcAft>
              <a:defRPr>
                <a:latin typeface="Arial" charset="0"/>
                <a:cs typeface="Arial" charset="0"/>
              </a:defRPr>
            </a:lvl1pPr>
          </a:lstStyle>
          <a:p>
            <a:pPr>
              <a:defRPr/>
            </a:pPr>
            <a:endParaRPr lang="en-IE"/>
          </a:p>
        </p:txBody>
      </p:sp>
      <p:sp>
        <p:nvSpPr>
          <p:cNvPr id="4" name="Slide Number Placeholder 3"/>
          <p:cNvSpPr>
            <a:spLocks noGrp="1"/>
          </p:cNvSpPr>
          <p:nvPr>
            <p:ph type="sldNum" sz="quarter" idx="11"/>
          </p:nvPr>
        </p:nvSpPr>
        <p:spPr/>
        <p:txBody>
          <a:bodyPr/>
          <a:lstStyle>
            <a:lvl1pPr fontAlgn="base">
              <a:spcBef>
                <a:spcPct val="0"/>
              </a:spcBef>
              <a:spcAft>
                <a:spcPct val="0"/>
              </a:spcAft>
              <a:defRPr>
                <a:latin typeface="Arial" charset="0"/>
                <a:cs typeface="Arial" charset="0"/>
              </a:defRPr>
            </a:lvl1pPr>
          </a:lstStyle>
          <a:p>
            <a:pPr>
              <a:defRPr/>
            </a:pPr>
            <a:fld id="{BE7B9D6F-1CB5-40F6-A8A2-1FA23F54D28A}" type="slidenum">
              <a:rPr lang="en-IE"/>
              <a:pPr>
                <a:defRPr/>
              </a:pPr>
              <a:t>‹#›</a:t>
            </a:fld>
            <a:endParaRPr lang="en-IE"/>
          </a:p>
        </p:txBody>
      </p:sp>
      <p:sp>
        <p:nvSpPr>
          <p:cNvPr id="5" name="Date Placeholder 4"/>
          <p:cNvSpPr>
            <a:spLocks noGrp="1"/>
          </p:cNvSpPr>
          <p:nvPr>
            <p:ph type="dt" sz="half" idx="12"/>
          </p:nvPr>
        </p:nvSpPr>
        <p:spPr/>
        <p:txBody>
          <a:bodyPr/>
          <a:lstStyle>
            <a:lvl1pPr fontAlgn="base">
              <a:spcBef>
                <a:spcPct val="0"/>
              </a:spcBef>
              <a:spcAft>
                <a:spcPct val="0"/>
              </a:spcAft>
              <a:defRPr>
                <a:latin typeface="Arial" charset="0"/>
                <a:cs typeface="Arial" charset="0"/>
              </a:defRPr>
            </a:lvl1pPr>
          </a:lstStyle>
          <a:p>
            <a:pPr>
              <a:defRPr/>
            </a:pPr>
            <a:fld id="{F69CA334-F310-41ED-A61F-5155677C2265}" type="datetimeFigureOut">
              <a:rPr lang="en-US"/>
              <a:pPr>
                <a:defRPr/>
              </a:pPr>
              <a:t>5/10/2018</a:t>
            </a:fld>
            <a:endParaRPr lang="en-IE"/>
          </a:p>
        </p:txBody>
      </p:sp>
    </p:spTree>
    <p:extLst>
      <p:ext uri="{BB962C8B-B14F-4D97-AF65-F5344CB8AC3E}">
        <p14:creationId xmlns:p14="http://schemas.microsoft.com/office/powerpoint/2010/main" val="21671865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fontAlgn="base">
              <a:spcBef>
                <a:spcPct val="0"/>
              </a:spcBef>
              <a:spcAft>
                <a:spcPct val="0"/>
              </a:spcAft>
              <a:defRPr>
                <a:latin typeface="Arial" charset="0"/>
                <a:cs typeface="Arial" charset="0"/>
              </a:defRPr>
            </a:lvl1pPr>
          </a:lstStyle>
          <a:p>
            <a:pPr>
              <a:defRPr/>
            </a:pPr>
            <a:endParaRPr lang="en-IE"/>
          </a:p>
        </p:txBody>
      </p:sp>
      <p:sp>
        <p:nvSpPr>
          <p:cNvPr id="3" name="Slide Number Placeholder 2"/>
          <p:cNvSpPr>
            <a:spLocks noGrp="1"/>
          </p:cNvSpPr>
          <p:nvPr>
            <p:ph type="sldNum" sz="quarter" idx="11"/>
          </p:nvPr>
        </p:nvSpPr>
        <p:spPr/>
        <p:txBody>
          <a:bodyPr/>
          <a:lstStyle>
            <a:lvl1pPr fontAlgn="base">
              <a:spcBef>
                <a:spcPct val="0"/>
              </a:spcBef>
              <a:spcAft>
                <a:spcPct val="0"/>
              </a:spcAft>
              <a:defRPr>
                <a:latin typeface="Arial" charset="0"/>
                <a:cs typeface="Arial" charset="0"/>
              </a:defRPr>
            </a:lvl1pPr>
          </a:lstStyle>
          <a:p>
            <a:pPr>
              <a:defRPr/>
            </a:pPr>
            <a:fld id="{DE7BD5C0-AB21-4292-9035-48AD5EC0FA6F}" type="slidenum">
              <a:rPr lang="en-IE"/>
              <a:pPr>
                <a:defRPr/>
              </a:pPr>
              <a:t>‹#›</a:t>
            </a:fld>
            <a:endParaRPr lang="en-IE"/>
          </a:p>
        </p:txBody>
      </p:sp>
      <p:sp>
        <p:nvSpPr>
          <p:cNvPr id="4" name="Date Placeholder 3"/>
          <p:cNvSpPr>
            <a:spLocks noGrp="1"/>
          </p:cNvSpPr>
          <p:nvPr>
            <p:ph type="dt" sz="half" idx="12"/>
          </p:nvPr>
        </p:nvSpPr>
        <p:spPr/>
        <p:txBody>
          <a:bodyPr/>
          <a:lstStyle>
            <a:lvl1pPr fontAlgn="base">
              <a:spcBef>
                <a:spcPct val="0"/>
              </a:spcBef>
              <a:spcAft>
                <a:spcPct val="0"/>
              </a:spcAft>
              <a:defRPr>
                <a:latin typeface="Arial" charset="0"/>
                <a:cs typeface="Arial" charset="0"/>
              </a:defRPr>
            </a:lvl1pPr>
          </a:lstStyle>
          <a:p>
            <a:pPr>
              <a:defRPr/>
            </a:pPr>
            <a:fld id="{DF8A2B37-F926-476E-AE1E-996EDC705C5A}" type="datetimeFigureOut">
              <a:rPr lang="en-US"/>
              <a:pPr>
                <a:defRPr/>
              </a:pPr>
              <a:t>5/10/2018</a:t>
            </a:fld>
            <a:endParaRPr lang="en-IE"/>
          </a:p>
        </p:txBody>
      </p:sp>
    </p:spTree>
    <p:extLst>
      <p:ext uri="{BB962C8B-B14F-4D97-AF65-F5344CB8AC3E}">
        <p14:creationId xmlns:p14="http://schemas.microsoft.com/office/powerpoint/2010/main" val="3789816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fontAlgn="base">
              <a:spcBef>
                <a:spcPct val="0"/>
              </a:spcBef>
              <a:spcAft>
                <a:spcPct val="0"/>
              </a:spcAft>
              <a:defRPr>
                <a:latin typeface="Arial" charset="0"/>
                <a:cs typeface="Arial" charset="0"/>
              </a:defRPr>
            </a:lvl1pPr>
          </a:lstStyle>
          <a:p>
            <a:pPr>
              <a:defRPr/>
            </a:pPr>
            <a:endParaRPr lang="en-IE"/>
          </a:p>
        </p:txBody>
      </p:sp>
      <p:sp>
        <p:nvSpPr>
          <p:cNvPr id="6" name="Slide Number Placeholder 5"/>
          <p:cNvSpPr>
            <a:spLocks noGrp="1"/>
          </p:cNvSpPr>
          <p:nvPr>
            <p:ph type="sldNum" sz="quarter" idx="11"/>
          </p:nvPr>
        </p:nvSpPr>
        <p:spPr/>
        <p:txBody>
          <a:bodyPr/>
          <a:lstStyle>
            <a:lvl1pPr fontAlgn="base">
              <a:spcBef>
                <a:spcPct val="0"/>
              </a:spcBef>
              <a:spcAft>
                <a:spcPct val="0"/>
              </a:spcAft>
              <a:defRPr>
                <a:latin typeface="Arial" charset="0"/>
                <a:cs typeface="Arial" charset="0"/>
              </a:defRPr>
            </a:lvl1pPr>
          </a:lstStyle>
          <a:p>
            <a:pPr>
              <a:defRPr/>
            </a:pPr>
            <a:fld id="{D54B0200-F545-41F4-971C-255B76E51C13}" type="slidenum">
              <a:rPr lang="en-IE"/>
              <a:pPr>
                <a:defRPr/>
              </a:pPr>
              <a:t>‹#›</a:t>
            </a:fld>
            <a:endParaRPr lang="en-IE"/>
          </a:p>
        </p:txBody>
      </p:sp>
      <p:sp>
        <p:nvSpPr>
          <p:cNvPr id="7" name="Date Placeholder 6"/>
          <p:cNvSpPr>
            <a:spLocks noGrp="1"/>
          </p:cNvSpPr>
          <p:nvPr>
            <p:ph type="dt" sz="half" idx="12"/>
          </p:nvPr>
        </p:nvSpPr>
        <p:spPr/>
        <p:txBody>
          <a:bodyPr/>
          <a:lstStyle>
            <a:lvl1pPr fontAlgn="base">
              <a:spcBef>
                <a:spcPct val="0"/>
              </a:spcBef>
              <a:spcAft>
                <a:spcPct val="0"/>
              </a:spcAft>
              <a:defRPr>
                <a:latin typeface="Arial" charset="0"/>
                <a:cs typeface="Arial" charset="0"/>
              </a:defRPr>
            </a:lvl1pPr>
          </a:lstStyle>
          <a:p>
            <a:pPr>
              <a:defRPr/>
            </a:pPr>
            <a:fld id="{2D3AA3CD-4361-42A2-9AEC-0BD395F5B966}" type="datetimeFigureOut">
              <a:rPr lang="en-US"/>
              <a:pPr>
                <a:defRPr/>
              </a:pPr>
              <a:t>5/10/2018</a:t>
            </a:fld>
            <a:endParaRPr lang="en-IE"/>
          </a:p>
        </p:txBody>
      </p:sp>
    </p:spTree>
    <p:extLst>
      <p:ext uri="{BB962C8B-B14F-4D97-AF65-F5344CB8AC3E}">
        <p14:creationId xmlns:p14="http://schemas.microsoft.com/office/powerpoint/2010/main" val="16622226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fontAlgn="base">
              <a:spcBef>
                <a:spcPct val="0"/>
              </a:spcBef>
              <a:spcAft>
                <a:spcPct val="0"/>
              </a:spcAft>
              <a:defRPr>
                <a:latin typeface="Arial" charset="0"/>
                <a:cs typeface="Arial" charset="0"/>
              </a:defRPr>
            </a:lvl1pPr>
          </a:lstStyle>
          <a:p>
            <a:pPr>
              <a:defRPr/>
            </a:pPr>
            <a:endParaRPr lang="en-IE"/>
          </a:p>
        </p:txBody>
      </p:sp>
      <p:sp>
        <p:nvSpPr>
          <p:cNvPr id="6" name="Slide Number Placeholder 5"/>
          <p:cNvSpPr>
            <a:spLocks noGrp="1"/>
          </p:cNvSpPr>
          <p:nvPr>
            <p:ph type="sldNum" sz="quarter" idx="11"/>
          </p:nvPr>
        </p:nvSpPr>
        <p:spPr/>
        <p:txBody>
          <a:bodyPr/>
          <a:lstStyle>
            <a:lvl1pPr fontAlgn="base">
              <a:spcBef>
                <a:spcPct val="0"/>
              </a:spcBef>
              <a:spcAft>
                <a:spcPct val="0"/>
              </a:spcAft>
              <a:defRPr>
                <a:latin typeface="Arial" charset="0"/>
                <a:cs typeface="Arial" charset="0"/>
              </a:defRPr>
            </a:lvl1pPr>
          </a:lstStyle>
          <a:p>
            <a:pPr>
              <a:defRPr/>
            </a:pPr>
            <a:fld id="{816997B2-6278-4D87-8044-555A5F23C4B5}" type="slidenum">
              <a:rPr lang="en-IE"/>
              <a:pPr>
                <a:defRPr/>
              </a:pPr>
              <a:t>‹#›</a:t>
            </a:fld>
            <a:endParaRPr lang="en-IE"/>
          </a:p>
        </p:txBody>
      </p:sp>
      <p:sp>
        <p:nvSpPr>
          <p:cNvPr id="7" name="Date Placeholder 6"/>
          <p:cNvSpPr>
            <a:spLocks noGrp="1"/>
          </p:cNvSpPr>
          <p:nvPr>
            <p:ph type="dt" sz="half" idx="12"/>
          </p:nvPr>
        </p:nvSpPr>
        <p:spPr/>
        <p:txBody>
          <a:bodyPr/>
          <a:lstStyle>
            <a:lvl1pPr fontAlgn="base">
              <a:spcBef>
                <a:spcPct val="0"/>
              </a:spcBef>
              <a:spcAft>
                <a:spcPct val="0"/>
              </a:spcAft>
              <a:defRPr>
                <a:latin typeface="Arial" charset="0"/>
                <a:cs typeface="Arial" charset="0"/>
              </a:defRPr>
            </a:lvl1pPr>
          </a:lstStyle>
          <a:p>
            <a:pPr>
              <a:defRPr/>
            </a:pPr>
            <a:fld id="{C46CBE75-0606-4F35-BA8E-B186BE3E925F}" type="datetimeFigureOut">
              <a:rPr lang="en-US"/>
              <a:pPr>
                <a:defRPr/>
              </a:pPr>
              <a:t>5/10/2018</a:t>
            </a:fld>
            <a:endParaRPr lang="en-IE"/>
          </a:p>
        </p:txBody>
      </p:sp>
    </p:spTree>
    <p:extLst>
      <p:ext uri="{BB962C8B-B14F-4D97-AF65-F5344CB8AC3E}">
        <p14:creationId xmlns:p14="http://schemas.microsoft.com/office/powerpoint/2010/main" val="23073463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Footer Placeholder 3"/>
          <p:cNvSpPr>
            <a:spLocks noGrp="1"/>
          </p:cNvSpPr>
          <p:nvPr>
            <p:ph type="ftr" sz="quarter" idx="10"/>
          </p:nvPr>
        </p:nvSpPr>
        <p:spPr/>
        <p:txBody>
          <a:bodyPr/>
          <a:lstStyle>
            <a:lvl1pPr fontAlgn="base">
              <a:spcBef>
                <a:spcPct val="0"/>
              </a:spcBef>
              <a:spcAft>
                <a:spcPct val="0"/>
              </a:spcAft>
              <a:defRPr>
                <a:latin typeface="Arial" charset="0"/>
                <a:cs typeface="Arial" charset="0"/>
              </a:defRPr>
            </a:lvl1pPr>
          </a:lstStyle>
          <a:p>
            <a:pPr>
              <a:defRPr/>
            </a:pPr>
            <a:endParaRPr lang="en-IE"/>
          </a:p>
        </p:txBody>
      </p:sp>
      <p:sp>
        <p:nvSpPr>
          <p:cNvPr id="5" name="Slide Number Placeholder 4"/>
          <p:cNvSpPr>
            <a:spLocks noGrp="1"/>
          </p:cNvSpPr>
          <p:nvPr>
            <p:ph type="sldNum" sz="quarter" idx="11"/>
          </p:nvPr>
        </p:nvSpPr>
        <p:spPr/>
        <p:txBody>
          <a:bodyPr/>
          <a:lstStyle>
            <a:lvl1pPr fontAlgn="base">
              <a:spcBef>
                <a:spcPct val="0"/>
              </a:spcBef>
              <a:spcAft>
                <a:spcPct val="0"/>
              </a:spcAft>
              <a:defRPr>
                <a:latin typeface="Arial" charset="0"/>
                <a:cs typeface="Arial" charset="0"/>
              </a:defRPr>
            </a:lvl1pPr>
          </a:lstStyle>
          <a:p>
            <a:pPr>
              <a:defRPr/>
            </a:pPr>
            <a:fld id="{629251FD-DDA8-4671-B7F5-EDA74E684547}" type="slidenum">
              <a:rPr lang="en-IE"/>
              <a:pPr>
                <a:defRPr/>
              </a:pPr>
              <a:t>‹#›</a:t>
            </a:fld>
            <a:endParaRPr lang="en-IE"/>
          </a:p>
        </p:txBody>
      </p:sp>
      <p:sp>
        <p:nvSpPr>
          <p:cNvPr id="6" name="Date Placeholder 5"/>
          <p:cNvSpPr>
            <a:spLocks noGrp="1"/>
          </p:cNvSpPr>
          <p:nvPr>
            <p:ph type="dt" sz="half" idx="12"/>
          </p:nvPr>
        </p:nvSpPr>
        <p:spPr/>
        <p:txBody>
          <a:bodyPr/>
          <a:lstStyle>
            <a:lvl1pPr fontAlgn="base">
              <a:spcBef>
                <a:spcPct val="0"/>
              </a:spcBef>
              <a:spcAft>
                <a:spcPct val="0"/>
              </a:spcAft>
              <a:defRPr>
                <a:latin typeface="Arial" charset="0"/>
                <a:cs typeface="Arial" charset="0"/>
              </a:defRPr>
            </a:lvl1pPr>
          </a:lstStyle>
          <a:p>
            <a:pPr>
              <a:defRPr/>
            </a:pPr>
            <a:fld id="{E8BBDA1B-75C0-4582-9DD8-08F4E7DDFC39}" type="datetimeFigureOut">
              <a:rPr lang="en-US"/>
              <a:pPr>
                <a:defRPr/>
              </a:pPr>
              <a:t>5/10/2018</a:t>
            </a:fld>
            <a:endParaRPr lang="en-IE"/>
          </a:p>
        </p:txBody>
      </p:sp>
    </p:spTree>
    <p:extLst>
      <p:ext uri="{BB962C8B-B14F-4D97-AF65-F5344CB8AC3E}">
        <p14:creationId xmlns:p14="http://schemas.microsoft.com/office/powerpoint/2010/main" val="27046246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7025" y="381000"/>
            <a:ext cx="2047875" cy="6019800"/>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533400" y="381000"/>
            <a:ext cx="5991225" cy="6019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Footer Placeholder 3"/>
          <p:cNvSpPr>
            <a:spLocks noGrp="1"/>
          </p:cNvSpPr>
          <p:nvPr>
            <p:ph type="ftr" sz="quarter" idx="10"/>
          </p:nvPr>
        </p:nvSpPr>
        <p:spPr/>
        <p:txBody>
          <a:bodyPr/>
          <a:lstStyle>
            <a:lvl1pPr fontAlgn="base">
              <a:spcBef>
                <a:spcPct val="0"/>
              </a:spcBef>
              <a:spcAft>
                <a:spcPct val="0"/>
              </a:spcAft>
              <a:defRPr>
                <a:latin typeface="Arial" charset="0"/>
                <a:cs typeface="Arial" charset="0"/>
              </a:defRPr>
            </a:lvl1pPr>
          </a:lstStyle>
          <a:p>
            <a:pPr>
              <a:defRPr/>
            </a:pPr>
            <a:endParaRPr lang="en-IE"/>
          </a:p>
        </p:txBody>
      </p:sp>
      <p:sp>
        <p:nvSpPr>
          <p:cNvPr id="5" name="Slide Number Placeholder 4"/>
          <p:cNvSpPr>
            <a:spLocks noGrp="1"/>
          </p:cNvSpPr>
          <p:nvPr>
            <p:ph type="sldNum" sz="quarter" idx="11"/>
          </p:nvPr>
        </p:nvSpPr>
        <p:spPr/>
        <p:txBody>
          <a:bodyPr/>
          <a:lstStyle>
            <a:lvl1pPr fontAlgn="base">
              <a:spcBef>
                <a:spcPct val="0"/>
              </a:spcBef>
              <a:spcAft>
                <a:spcPct val="0"/>
              </a:spcAft>
              <a:defRPr>
                <a:latin typeface="Arial" charset="0"/>
                <a:cs typeface="Arial" charset="0"/>
              </a:defRPr>
            </a:lvl1pPr>
          </a:lstStyle>
          <a:p>
            <a:pPr>
              <a:defRPr/>
            </a:pPr>
            <a:fld id="{017E3EC7-EAFD-46C7-BEAE-DFCC15BBDB39}" type="slidenum">
              <a:rPr lang="en-IE"/>
              <a:pPr>
                <a:defRPr/>
              </a:pPr>
              <a:t>‹#›</a:t>
            </a:fld>
            <a:endParaRPr lang="en-IE"/>
          </a:p>
        </p:txBody>
      </p:sp>
      <p:sp>
        <p:nvSpPr>
          <p:cNvPr id="6" name="Date Placeholder 5"/>
          <p:cNvSpPr>
            <a:spLocks noGrp="1"/>
          </p:cNvSpPr>
          <p:nvPr>
            <p:ph type="dt" sz="half" idx="12"/>
          </p:nvPr>
        </p:nvSpPr>
        <p:spPr/>
        <p:txBody>
          <a:bodyPr/>
          <a:lstStyle>
            <a:lvl1pPr fontAlgn="base">
              <a:spcBef>
                <a:spcPct val="0"/>
              </a:spcBef>
              <a:spcAft>
                <a:spcPct val="0"/>
              </a:spcAft>
              <a:defRPr>
                <a:latin typeface="Arial" charset="0"/>
                <a:cs typeface="Arial" charset="0"/>
              </a:defRPr>
            </a:lvl1pPr>
          </a:lstStyle>
          <a:p>
            <a:pPr>
              <a:defRPr/>
            </a:pPr>
            <a:fld id="{308FC72E-F6A1-4E14-A0B0-2989C0978FF4}" type="datetimeFigureOut">
              <a:rPr lang="en-US"/>
              <a:pPr>
                <a:defRPr/>
              </a:pPr>
              <a:t>5/10/2018</a:t>
            </a:fld>
            <a:endParaRPr lang="en-IE"/>
          </a:p>
        </p:txBody>
      </p:sp>
    </p:spTree>
    <p:extLst>
      <p:ext uri="{BB962C8B-B14F-4D97-AF65-F5344CB8AC3E}">
        <p14:creationId xmlns:p14="http://schemas.microsoft.com/office/powerpoint/2010/main" val="8888965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8001000" cy="609600"/>
          </a:xfrm>
        </p:spPr>
        <p:txBody>
          <a:bodyPr/>
          <a:lstStyle/>
          <a:p>
            <a:r>
              <a:rPr lang="en-US"/>
              <a:t>Click to edit Master title style</a:t>
            </a:r>
            <a:endParaRPr lang="en-IE"/>
          </a:p>
        </p:txBody>
      </p:sp>
      <p:sp>
        <p:nvSpPr>
          <p:cNvPr id="3" name="Table Placeholder 2"/>
          <p:cNvSpPr>
            <a:spLocks noGrp="1"/>
          </p:cNvSpPr>
          <p:nvPr>
            <p:ph type="tbl" idx="1"/>
          </p:nvPr>
        </p:nvSpPr>
        <p:spPr>
          <a:xfrm>
            <a:off x="533400" y="1219200"/>
            <a:ext cx="8191500" cy="5181600"/>
          </a:xfrm>
        </p:spPr>
        <p:txBody>
          <a:bodyPr/>
          <a:lstStyle/>
          <a:p>
            <a:pPr lvl="0"/>
            <a:r>
              <a:rPr lang="en-US" noProof="0"/>
              <a:t>Click icon to add table</a:t>
            </a:r>
            <a:endParaRPr lang="en-IE" noProof="0"/>
          </a:p>
        </p:txBody>
      </p:sp>
      <p:sp>
        <p:nvSpPr>
          <p:cNvPr id="4" name="Footer Placeholder 3"/>
          <p:cNvSpPr>
            <a:spLocks noGrp="1"/>
          </p:cNvSpPr>
          <p:nvPr>
            <p:ph type="ftr" sz="quarter" idx="10"/>
          </p:nvPr>
        </p:nvSpPr>
        <p:spPr/>
        <p:txBody>
          <a:bodyPr/>
          <a:lstStyle>
            <a:lvl1pPr fontAlgn="base">
              <a:spcBef>
                <a:spcPct val="0"/>
              </a:spcBef>
              <a:spcAft>
                <a:spcPct val="0"/>
              </a:spcAft>
              <a:defRPr>
                <a:latin typeface="Arial" charset="0"/>
                <a:cs typeface="Arial" charset="0"/>
              </a:defRPr>
            </a:lvl1pPr>
          </a:lstStyle>
          <a:p>
            <a:pPr>
              <a:defRPr/>
            </a:pPr>
            <a:endParaRPr lang="en-IE"/>
          </a:p>
        </p:txBody>
      </p:sp>
      <p:sp>
        <p:nvSpPr>
          <p:cNvPr id="5" name="Slide Number Placeholder 4"/>
          <p:cNvSpPr>
            <a:spLocks noGrp="1"/>
          </p:cNvSpPr>
          <p:nvPr>
            <p:ph type="sldNum" sz="quarter" idx="11"/>
          </p:nvPr>
        </p:nvSpPr>
        <p:spPr/>
        <p:txBody>
          <a:bodyPr/>
          <a:lstStyle>
            <a:lvl1pPr fontAlgn="base">
              <a:spcBef>
                <a:spcPct val="0"/>
              </a:spcBef>
              <a:spcAft>
                <a:spcPct val="0"/>
              </a:spcAft>
              <a:defRPr>
                <a:latin typeface="Arial" charset="0"/>
                <a:cs typeface="Arial" charset="0"/>
              </a:defRPr>
            </a:lvl1pPr>
          </a:lstStyle>
          <a:p>
            <a:pPr>
              <a:defRPr/>
            </a:pPr>
            <a:fld id="{54BAFF56-694F-4716-8B87-0DF3F21FD218}" type="slidenum">
              <a:rPr lang="en-IE"/>
              <a:pPr>
                <a:defRPr/>
              </a:pPr>
              <a:t>‹#›</a:t>
            </a:fld>
            <a:endParaRPr lang="en-IE"/>
          </a:p>
        </p:txBody>
      </p:sp>
      <p:sp>
        <p:nvSpPr>
          <p:cNvPr id="6" name="Date Placeholder 5"/>
          <p:cNvSpPr>
            <a:spLocks noGrp="1"/>
          </p:cNvSpPr>
          <p:nvPr>
            <p:ph type="dt" sz="half" idx="12"/>
          </p:nvPr>
        </p:nvSpPr>
        <p:spPr/>
        <p:txBody>
          <a:bodyPr/>
          <a:lstStyle>
            <a:lvl1pPr fontAlgn="base">
              <a:spcBef>
                <a:spcPct val="0"/>
              </a:spcBef>
              <a:spcAft>
                <a:spcPct val="0"/>
              </a:spcAft>
              <a:defRPr>
                <a:latin typeface="Arial" charset="0"/>
                <a:cs typeface="Arial" charset="0"/>
              </a:defRPr>
            </a:lvl1pPr>
          </a:lstStyle>
          <a:p>
            <a:pPr>
              <a:defRPr/>
            </a:pPr>
            <a:fld id="{E11F6FF6-09BE-4BB3-9C90-6D17EDD1A935}" type="datetimeFigureOut">
              <a:rPr lang="en-US"/>
              <a:pPr>
                <a:defRPr/>
              </a:pPr>
              <a:t>5/10/2018</a:t>
            </a:fld>
            <a:endParaRPr lang="en-IE"/>
          </a:p>
        </p:txBody>
      </p:sp>
    </p:spTree>
    <p:extLst>
      <p:ext uri="{BB962C8B-B14F-4D97-AF65-F5344CB8AC3E}">
        <p14:creationId xmlns:p14="http://schemas.microsoft.com/office/powerpoint/2010/main" val="3716339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tif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ross in hand.jpg"/>
          <p:cNvPicPr>
            <a:picLocks noChangeAspect="1"/>
          </p:cNvPicPr>
          <p:nvPr userDrawn="1"/>
        </p:nvPicPr>
        <p:blipFill>
          <a:blip r:embed="rId17">
            <a:lum/>
          </a:blip>
          <a:srcRect l="11348" t="1" r="3546" b="4156"/>
          <a:stretch>
            <a:fillRect/>
          </a:stretch>
        </p:blipFill>
        <p:spPr>
          <a:xfrm>
            <a:off x="0" y="0"/>
            <a:ext cx="9144000" cy="6858000"/>
          </a:xfrm>
          <a:prstGeom prst="rect">
            <a:avLst/>
          </a:prstGeom>
        </p:spPr>
      </p:pic>
      <p:sp>
        <p:nvSpPr>
          <p:cNvPr id="8" name="Rectangle 7"/>
          <p:cNvSpPr/>
          <p:nvPr userDrawn="1"/>
        </p:nvSpPr>
        <p:spPr>
          <a:xfrm>
            <a:off x="0" y="0"/>
            <a:ext cx="9144000" cy="6858000"/>
          </a:xfrm>
          <a:prstGeom prst="rect">
            <a:avLst/>
          </a:prstGeom>
          <a:blipFill rotWithShape="1">
            <a:blip r:embed="rId18">
              <a:alphaModFix amt="65000"/>
            </a:blip>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Autofit/>
          </a:bodyPr>
          <a:lstStyle/>
          <a:p>
            <a:r>
              <a:rPr lang="en-US" dirty="0"/>
              <a:t>Click Here</a:t>
            </a:r>
          </a:p>
        </p:txBody>
      </p:sp>
      <p:sp>
        <p:nvSpPr>
          <p:cNvPr id="3" name="Text Placeholder 2"/>
          <p:cNvSpPr>
            <a:spLocks noGrp="1"/>
          </p:cNvSpPr>
          <p:nvPr>
            <p:ph type="body" idx="1"/>
          </p:nvPr>
        </p:nvSpPr>
        <p:spPr>
          <a:xfrm>
            <a:off x="457200" y="1600200"/>
            <a:ext cx="8229600" cy="50292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49" r:id="rId1"/>
    <p:sldLayoutId id="2147483669" r:id="rId2"/>
    <p:sldLayoutId id="2147483670" r:id="rId3"/>
    <p:sldLayoutId id="2147483650" r:id="rId4"/>
    <p:sldLayoutId id="2147483671" r:id="rId5"/>
    <p:sldLayoutId id="2147483664" r:id="rId6"/>
    <p:sldLayoutId id="2147483672" r:id="rId7"/>
    <p:sldLayoutId id="2147483667" r:id="rId8"/>
    <p:sldLayoutId id="2147483673" r:id="rId9"/>
    <p:sldLayoutId id="2147483668" r:id="rId10"/>
    <p:sldLayoutId id="2147483674" r:id="rId11"/>
    <p:sldLayoutId id="2147483665" r:id="rId12"/>
    <p:sldLayoutId id="2147483675" r:id="rId13"/>
    <p:sldLayoutId id="2147483666" r:id="rId14"/>
    <p:sldLayoutId id="2147483676" r:id="rId15"/>
  </p:sldLayoutIdLst>
  <p:txStyles>
    <p:titleStyle>
      <a:lvl1pPr algn="l" defTabSz="457200" rtl="0" eaLnBrk="1" latinLnBrk="0" hangingPunct="1">
        <a:spcBef>
          <a:spcPct val="0"/>
        </a:spcBef>
        <a:buNone/>
        <a:defRPr sz="7000" b="1" kern="1200">
          <a:solidFill>
            <a:schemeClr val="tx1">
              <a:lumMod val="75000"/>
              <a:lumOff val="25000"/>
            </a:schemeClr>
          </a:solidFill>
          <a:latin typeface="Ringbearer Medium"/>
          <a:ea typeface="+mj-ea"/>
          <a:cs typeface="Ringbearer Medium"/>
        </a:defRPr>
      </a:lvl1pPr>
    </p:titleStyle>
    <p:bodyStyle>
      <a:lvl1pPr marL="342900" indent="-342900" algn="l" defTabSz="457200" rtl="0" eaLnBrk="1" latinLnBrk="0" hangingPunct="1">
        <a:spcBef>
          <a:spcPct val="20000"/>
        </a:spcBef>
        <a:buFont typeface="Wingdings" charset="2"/>
        <a:buChar char="²"/>
        <a:defRPr sz="2500" b="1" kern="1200">
          <a:solidFill>
            <a:schemeClr val="tx2"/>
          </a:solidFill>
          <a:latin typeface="Champagne &amp; Limousines"/>
          <a:ea typeface="+mn-ea"/>
          <a:cs typeface="Champagne &amp; Limousines"/>
        </a:defRPr>
      </a:lvl1pPr>
      <a:lvl2pPr marL="742950" indent="-285750" algn="l" defTabSz="457200" rtl="0" eaLnBrk="1" latinLnBrk="0" hangingPunct="1">
        <a:spcBef>
          <a:spcPct val="20000"/>
        </a:spcBef>
        <a:buFont typeface="Wingdings" charset="2"/>
        <a:buChar char="²"/>
        <a:defRPr sz="2300" b="1" kern="1200">
          <a:solidFill>
            <a:schemeClr val="tx2">
              <a:lumMod val="50000"/>
            </a:schemeClr>
          </a:solidFill>
          <a:latin typeface="Champagne &amp; Limousines"/>
          <a:ea typeface="+mn-ea"/>
          <a:cs typeface="Champagne &amp; Limousines"/>
        </a:defRPr>
      </a:lvl2pPr>
      <a:lvl3pPr marL="1143000" indent="-228600" algn="l" defTabSz="457200" rtl="0" eaLnBrk="1" latinLnBrk="0" hangingPunct="1">
        <a:spcBef>
          <a:spcPct val="20000"/>
        </a:spcBef>
        <a:buFont typeface="Wingdings" charset="2"/>
        <a:buChar char="²"/>
        <a:defRPr sz="2100" b="1" kern="1200">
          <a:solidFill>
            <a:srgbClr val="10253F"/>
          </a:solidFill>
          <a:latin typeface="Champagne &amp; Limousines"/>
          <a:ea typeface="+mn-ea"/>
          <a:cs typeface="Champagne &amp; Limousines"/>
        </a:defRPr>
      </a:lvl3pPr>
      <a:lvl4pPr marL="1600200" indent="-228600" algn="l" defTabSz="457200" rtl="0" eaLnBrk="1" latinLnBrk="0" hangingPunct="1">
        <a:spcBef>
          <a:spcPct val="20000"/>
        </a:spcBef>
        <a:buFont typeface="Wingdings" charset="2"/>
        <a:buChar char="²"/>
        <a:defRPr sz="1800" b="1" kern="1200">
          <a:solidFill>
            <a:srgbClr val="10253F"/>
          </a:solidFill>
          <a:latin typeface="Champagne &amp; Limousines"/>
          <a:ea typeface="+mn-ea"/>
          <a:cs typeface="Champagne &amp; Limousines"/>
        </a:defRPr>
      </a:lvl4pPr>
      <a:lvl5pPr marL="2057400" indent="-228600" algn="l" defTabSz="457200" rtl="0" eaLnBrk="1" latinLnBrk="0" hangingPunct="1">
        <a:spcBef>
          <a:spcPct val="20000"/>
        </a:spcBef>
        <a:buFont typeface="Wingdings" charset="2"/>
        <a:buChar char="²"/>
        <a:defRPr sz="1800" b="1" kern="1200">
          <a:solidFill>
            <a:srgbClr val="10253F"/>
          </a:solidFill>
          <a:latin typeface="Champagne &amp; Limousines"/>
          <a:ea typeface="+mn-ea"/>
          <a:cs typeface="Champagne &amp; Limousine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134" name="AutoShape 110"/>
          <p:cNvSpPr>
            <a:spLocks noChangeArrowheads="1"/>
          </p:cNvSpPr>
          <p:nvPr/>
        </p:nvSpPr>
        <p:spPr bwMode="ltGray">
          <a:xfrm>
            <a:off x="228600" y="381000"/>
            <a:ext cx="4800600" cy="609600"/>
          </a:xfrm>
          <a:prstGeom prst="roundRect">
            <a:avLst>
              <a:gd name="adj" fmla="val 41667"/>
            </a:avLst>
          </a:prstGeom>
          <a:gradFill rotWithShape="1">
            <a:gsLst>
              <a:gs pos="0">
                <a:srgbClr val="FFFFFF">
                  <a:alpha val="50000"/>
                </a:srgbClr>
              </a:gs>
              <a:gs pos="100000">
                <a:srgbClr val="FFFFFF">
                  <a:gamma/>
                  <a:tint val="0"/>
                  <a:invGamma/>
                  <a:alpha val="0"/>
                </a:srgbClr>
              </a:gs>
            </a:gsLst>
            <a:lin ang="0" scaled="1"/>
          </a:gradFill>
          <a:ln w="9525" algn="ctr">
            <a:noFill/>
            <a:round/>
            <a:headEnd/>
            <a:tailEnd/>
          </a:ln>
          <a:effectLst/>
        </p:spPr>
        <p:txBody>
          <a:bodyPr wrap="none" anchor="ctr"/>
          <a:lstStyle/>
          <a:p>
            <a:pPr defTabSz="914400">
              <a:defRPr/>
            </a:pPr>
            <a:endParaRPr lang="en-US">
              <a:solidFill>
                <a:srgbClr val="000000"/>
              </a:solidFill>
              <a:cs typeface="Arial" charset="0"/>
            </a:endParaRPr>
          </a:p>
        </p:txBody>
      </p:sp>
      <p:sp>
        <p:nvSpPr>
          <p:cNvPr id="1133" name="AutoShape 109"/>
          <p:cNvSpPr>
            <a:spLocks noChangeArrowheads="1"/>
          </p:cNvSpPr>
          <p:nvPr/>
        </p:nvSpPr>
        <p:spPr bwMode="ltGray">
          <a:xfrm>
            <a:off x="381000" y="381000"/>
            <a:ext cx="4724400" cy="609600"/>
          </a:xfrm>
          <a:prstGeom prst="roundRect">
            <a:avLst>
              <a:gd name="adj" fmla="val 41667"/>
            </a:avLst>
          </a:prstGeom>
          <a:gradFill rotWithShape="1">
            <a:gsLst>
              <a:gs pos="0">
                <a:schemeClr val="bg1">
                  <a:alpha val="60001"/>
                </a:schemeClr>
              </a:gs>
              <a:gs pos="100000">
                <a:schemeClr val="bg1">
                  <a:gamma/>
                  <a:tint val="0"/>
                  <a:invGamma/>
                  <a:alpha val="0"/>
                </a:schemeClr>
              </a:gs>
            </a:gsLst>
            <a:lin ang="0" scaled="1"/>
          </a:gradFill>
          <a:ln w="9525" algn="ctr">
            <a:noFill/>
            <a:round/>
            <a:headEnd/>
            <a:tailEnd/>
          </a:ln>
          <a:effectLst/>
        </p:spPr>
        <p:txBody>
          <a:bodyPr wrap="none" anchor="ctr"/>
          <a:lstStyle/>
          <a:p>
            <a:pPr defTabSz="914400">
              <a:defRPr/>
            </a:pPr>
            <a:endParaRPr lang="en-US">
              <a:solidFill>
                <a:srgbClr val="000000"/>
              </a:solidFill>
              <a:cs typeface="Arial" charset="0"/>
            </a:endParaRPr>
          </a:p>
        </p:txBody>
      </p:sp>
      <p:sp>
        <p:nvSpPr>
          <p:cNvPr id="1132" name="AutoShape 108"/>
          <p:cNvSpPr>
            <a:spLocks noChangeArrowheads="1"/>
          </p:cNvSpPr>
          <p:nvPr/>
        </p:nvSpPr>
        <p:spPr bwMode="ltGray">
          <a:xfrm>
            <a:off x="609600" y="381000"/>
            <a:ext cx="8229600" cy="609600"/>
          </a:xfrm>
          <a:prstGeom prst="roundRect">
            <a:avLst>
              <a:gd name="adj" fmla="val 41667"/>
            </a:avLst>
          </a:prstGeom>
          <a:gradFill rotWithShape="1">
            <a:gsLst>
              <a:gs pos="0">
                <a:schemeClr val="bg1"/>
              </a:gs>
              <a:gs pos="100000">
                <a:schemeClr val="bg1">
                  <a:gamma/>
                  <a:tint val="0"/>
                  <a:invGamma/>
                  <a:alpha val="0"/>
                </a:schemeClr>
              </a:gs>
            </a:gsLst>
            <a:lin ang="0" scaled="1"/>
          </a:gradFill>
          <a:ln w="9525" algn="ctr">
            <a:noFill/>
            <a:round/>
            <a:headEnd/>
            <a:tailEnd/>
          </a:ln>
          <a:effectLst/>
        </p:spPr>
        <p:txBody>
          <a:bodyPr wrap="none" anchor="ctr"/>
          <a:lstStyle/>
          <a:p>
            <a:pPr defTabSz="914400">
              <a:defRPr/>
            </a:pPr>
            <a:endParaRPr lang="en-US">
              <a:solidFill>
                <a:srgbClr val="000000"/>
              </a:solidFill>
              <a:cs typeface="Arial" charset="0"/>
            </a:endParaRPr>
          </a:p>
        </p:txBody>
      </p:sp>
      <p:sp>
        <p:nvSpPr>
          <p:cNvPr id="2053" name="Rectangle 3"/>
          <p:cNvSpPr>
            <a:spLocks noGrp="1" noChangeArrowheads="1"/>
          </p:cNvSpPr>
          <p:nvPr>
            <p:ph type="body" idx="1"/>
          </p:nvPr>
        </p:nvSpPr>
        <p:spPr bwMode="gray">
          <a:xfrm>
            <a:off x="533400" y="1219200"/>
            <a:ext cx="81915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1029" name="Rectangle 5"/>
          <p:cNvSpPr>
            <a:spLocks noGrp="1" noChangeArrowheads="1"/>
          </p:cNvSpPr>
          <p:nvPr>
            <p:ph type="ftr" sz="quarter" idx="3"/>
          </p:nvPr>
        </p:nvSpPr>
        <p:spPr bwMode="gray">
          <a:xfrm>
            <a:off x="6629400" y="6548438"/>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000" b="1">
                <a:solidFill>
                  <a:srgbClr val="FFFFFF"/>
                </a:solidFill>
                <a:latin typeface="Arial"/>
                <a:cs typeface="+mn-cs"/>
              </a:defRPr>
            </a:lvl1pPr>
          </a:lstStyle>
          <a:p>
            <a:pPr defTabSz="914400">
              <a:defRPr/>
            </a:pPr>
            <a:endParaRPr lang="en-IE"/>
          </a:p>
        </p:txBody>
      </p:sp>
      <p:sp>
        <p:nvSpPr>
          <p:cNvPr id="1030" name="Rectangle 6"/>
          <p:cNvSpPr>
            <a:spLocks noGrp="1" noChangeArrowheads="1"/>
          </p:cNvSpPr>
          <p:nvPr>
            <p:ph type="sldNum" sz="quarter" idx="4"/>
          </p:nvPr>
        </p:nvSpPr>
        <p:spPr bwMode="gray">
          <a:xfrm>
            <a:off x="4191000" y="6548438"/>
            <a:ext cx="838200" cy="261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000">
                <a:solidFill>
                  <a:srgbClr val="FFFFFF"/>
                </a:solidFill>
                <a:latin typeface="Arial"/>
                <a:cs typeface="+mn-cs"/>
              </a:defRPr>
            </a:lvl1pPr>
          </a:lstStyle>
          <a:p>
            <a:pPr defTabSz="914400">
              <a:defRPr/>
            </a:pPr>
            <a:fld id="{7245199A-7800-47A2-8429-D1E7981DC2B1}" type="slidenum">
              <a:rPr lang="en-IE"/>
              <a:pPr defTabSz="914400">
                <a:defRPr/>
              </a:pPr>
              <a:t>‹#›</a:t>
            </a:fld>
            <a:endParaRPr lang="en-IE"/>
          </a:p>
        </p:txBody>
      </p:sp>
      <p:sp>
        <p:nvSpPr>
          <p:cNvPr id="1028" name="Rectangle 4"/>
          <p:cNvSpPr>
            <a:spLocks noGrp="1" noChangeArrowheads="1"/>
          </p:cNvSpPr>
          <p:nvPr>
            <p:ph type="dt" sz="half" idx="2"/>
          </p:nvPr>
        </p:nvSpPr>
        <p:spPr bwMode="gray">
          <a:xfrm>
            <a:off x="381000" y="6548438"/>
            <a:ext cx="1905000" cy="261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000">
                <a:solidFill>
                  <a:srgbClr val="FFFFFF"/>
                </a:solidFill>
                <a:latin typeface="Arial"/>
                <a:cs typeface="+mn-cs"/>
              </a:defRPr>
            </a:lvl1pPr>
          </a:lstStyle>
          <a:p>
            <a:pPr defTabSz="914400">
              <a:defRPr/>
            </a:pPr>
            <a:fld id="{FAE0BFAD-0FD6-4D7A-87AA-52E85FCA28DE}" type="datetimeFigureOut">
              <a:rPr lang="en-US"/>
              <a:pPr defTabSz="914400">
                <a:defRPr/>
              </a:pPr>
              <a:t>5/10/2018</a:t>
            </a:fld>
            <a:endParaRPr lang="en-IE"/>
          </a:p>
        </p:txBody>
      </p:sp>
      <p:sp>
        <p:nvSpPr>
          <p:cNvPr id="2057" name="Rectangle 2"/>
          <p:cNvSpPr>
            <a:spLocks noGrp="1" noChangeArrowheads="1"/>
          </p:cNvSpPr>
          <p:nvPr>
            <p:ph type="title"/>
          </p:nvPr>
        </p:nvSpPr>
        <p:spPr bwMode="gray">
          <a:xfrm>
            <a:off x="685800" y="381000"/>
            <a:ext cx="80010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IE"/>
          </a:p>
        </p:txBody>
      </p:sp>
    </p:spTree>
    <p:extLst>
      <p:ext uri="{BB962C8B-B14F-4D97-AF65-F5344CB8AC3E}">
        <p14:creationId xmlns:p14="http://schemas.microsoft.com/office/powerpoint/2010/main" val="2440966778"/>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Lst>
  <p:txStyles>
    <p:titleStyle>
      <a:lvl1pPr algn="l" rtl="0" eaLnBrk="0" fontAlgn="base" hangingPunct="0">
        <a:spcBef>
          <a:spcPct val="0"/>
        </a:spcBef>
        <a:spcAft>
          <a:spcPct val="0"/>
        </a:spcAft>
        <a:defRPr sz="3600" b="1">
          <a:solidFill>
            <a:schemeClr val="tx2"/>
          </a:solidFill>
          <a:latin typeface="+mj-lt"/>
          <a:ea typeface="+mj-ea"/>
          <a:cs typeface="+mj-cs"/>
        </a:defRPr>
      </a:lvl1pPr>
      <a:lvl2pPr algn="l" rtl="0" eaLnBrk="0" fontAlgn="base" hangingPunct="0">
        <a:spcBef>
          <a:spcPct val="0"/>
        </a:spcBef>
        <a:spcAft>
          <a:spcPct val="0"/>
        </a:spcAft>
        <a:defRPr sz="3600" b="1">
          <a:solidFill>
            <a:schemeClr val="tx2"/>
          </a:solidFill>
          <a:latin typeface="Times New Roman" pitchFamily="18" charset="0"/>
        </a:defRPr>
      </a:lvl2pPr>
      <a:lvl3pPr algn="l" rtl="0" eaLnBrk="0" fontAlgn="base" hangingPunct="0">
        <a:spcBef>
          <a:spcPct val="0"/>
        </a:spcBef>
        <a:spcAft>
          <a:spcPct val="0"/>
        </a:spcAft>
        <a:defRPr sz="3600" b="1">
          <a:solidFill>
            <a:schemeClr val="tx2"/>
          </a:solidFill>
          <a:latin typeface="Times New Roman" pitchFamily="18" charset="0"/>
        </a:defRPr>
      </a:lvl3pPr>
      <a:lvl4pPr algn="l" rtl="0" eaLnBrk="0" fontAlgn="base" hangingPunct="0">
        <a:spcBef>
          <a:spcPct val="0"/>
        </a:spcBef>
        <a:spcAft>
          <a:spcPct val="0"/>
        </a:spcAft>
        <a:defRPr sz="3600" b="1">
          <a:solidFill>
            <a:schemeClr val="tx2"/>
          </a:solidFill>
          <a:latin typeface="Times New Roman" pitchFamily="18" charset="0"/>
        </a:defRPr>
      </a:lvl4pPr>
      <a:lvl5pPr algn="l" rtl="0" eaLnBrk="0" fontAlgn="base" hangingPunct="0">
        <a:spcBef>
          <a:spcPct val="0"/>
        </a:spcBef>
        <a:spcAft>
          <a:spcPct val="0"/>
        </a:spcAft>
        <a:defRPr sz="3600" b="1">
          <a:solidFill>
            <a:schemeClr val="tx2"/>
          </a:solidFill>
          <a:latin typeface="Times New Roman" pitchFamily="18" charset="0"/>
        </a:defRPr>
      </a:lvl5pPr>
      <a:lvl6pPr marL="457200" algn="l" rtl="0" eaLnBrk="1" fontAlgn="base" hangingPunct="1">
        <a:spcBef>
          <a:spcPct val="0"/>
        </a:spcBef>
        <a:spcAft>
          <a:spcPct val="0"/>
        </a:spcAft>
        <a:defRPr sz="3600" b="1">
          <a:solidFill>
            <a:schemeClr val="tx2"/>
          </a:solidFill>
          <a:latin typeface="Times New Roman" pitchFamily="18" charset="0"/>
        </a:defRPr>
      </a:lvl6pPr>
      <a:lvl7pPr marL="914400" algn="l" rtl="0" eaLnBrk="1" fontAlgn="base" hangingPunct="1">
        <a:spcBef>
          <a:spcPct val="0"/>
        </a:spcBef>
        <a:spcAft>
          <a:spcPct val="0"/>
        </a:spcAft>
        <a:defRPr sz="3600" b="1">
          <a:solidFill>
            <a:schemeClr val="tx2"/>
          </a:solidFill>
          <a:latin typeface="Times New Roman" pitchFamily="18" charset="0"/>
        </a:defRPr>
      </a:lvl7pPr>
      <a:lvl8pPr marL="1371600" algn="l" rtl="0" eaLnBrk="1" fontAlgn="base" hangingPunct="1">
        <a:spcBef>
          <a:spcPct val="0"/>
        </a:spcBef>
        <a:spcAft>
          <a:spcPct val="0"/>
        </a:spcAft>
        <a:defRPr sz="3600" b="1">
          <a:solidFill>
            <a:schemeClr val="tx2"/>
          </a:solidFill>
          <a:latin typeface="Times New Roman" pitchFamily="18" charset="0"/>
        </a:defRPr>
      </a:lvl8pPr>
      <a:lvl9pPr marL="1828800" algn="l" rtl="0" eaLnBrk="1" fontAlgn="base" hangingPunct="1">
        <a:spcBef>
          <a:spcPct val="0"/>
        </a:spcBef>
        <a:spcAft>
          <a:spcPct val="0"/>
        </a:spcAft>
        <a:defRPr sz="3600" b="1">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tx2"/>
        </a:buClr>
        <a:buFont typeface="Wingdings" pitchFamily="2" charset="2"/>
        <a:buChar char="v"/>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Font typeface="Wingdings" pitchFamily="2" charset="2"/>
        <a:buChar char="§"/>
        <a:defRPr sz="2600">
          <a:solidFill>
            <a:schemeClr val="tx1"/>
          </a:solidFill>
          <a:latin typeface="+mn-lt"/>
        </a:defRPr>
      </a:lvl2pPr>
      <a:lvl3pPr marL="1143000" indent="-228600" algn="l" rtl="0" eaLnBrk="0" fontAlgn="base" hangingPunct="0">
        <a:spcBef>
          <a:spcPct val="20000"/>
        </a:spcBef>
        <a:spcAft>
          <a:spcPct val="0"/>
        </a:spcAft>
        <a:buClr>
          <a:schemeClr val="accent1"/>
        </a:buClr>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gif"/></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7.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2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ross_In_Hand.jpg"/>
          <p:cNvPicPr>
            <a:picLocks noChangeAspect="1"/>
          </p:cNvPicPr>
          <p:nvPr/>
        </p:nvPicPr>
        <p:blipFill>
          <a:blip r:embed="rId3"/>
          <a:stretch>
            <a:fillRect/>
          </a:stretch>
        </p:blipFill>
        <p:spPr>
          <a:xfrm rot="20832338">
            <a:off x="333871" y="659095"/>
            <a:ext cx="4201640" cy="2798175"/>
          </a:xfrm>
          <a:prstGeom prst="rect">
            <a:avLst/>
          </a:prstGeom>
          <a:effectLst>
            <a:outerShdw blurRad="412750" dist="190500" dir="3060000" sx="102000" sy="102000" algn="tl" rotWithShape="0">
              <a:srgbClr val="000000">
                <a:alpha val="43000"/>
              </a:srgbClr>
            </a:outerShdw>
          </a:effectLst>
        </p:spPr>
      </p:pic>
      <p:sp>
        <p:nvSpPr>
          <p:cNvPr id="3" name="Subtitle 2"/>
          <p:cNvSpPr>
            <a:spLocks noGrp="1"/>
          </p:cNvSpPr>
          <p:nvPr>
            <p:ph type="subTitle" idx="1"/>
          </p:nvPr>
        </p:nvSpPr>
        <p:spPr>
          <a:xfrm>
            <a:off x="3985414" y="6324600"/>
            <a:ext cx="5334000" cy="723900"/>
          </a:xfrm>
        </p:spPr>
        <p:txBody>
          <a:bodyPr/>
          <a:lstStyle/>
          <a:p>
            <a:r>
              <a:rPr lang="en-US" dirty="0">
                <a:latin typeface="AquilineTwo"/>
                <a:cs typeface="AquilineTwo"/>
              </a:rPr>
              <a:t>Fr. </a:t>
            </a:r>
            <a:r>
              <a:rPr lang="en-US" dirty="0" err="1">
                <a:latin typeface="AquilineTwo"/>
                <a:cs typeface="AquilineTwo"/>
              </a:rPr>
              <a:t>Eunan</a:t>
            </a:r>
            <a:r>
              <a:rPr lang="en-US" dirty="0">
                <a:latin typeface="AquilineTwo"/>
                <a:cs typeface="AquilineTwo"/>
              </a:rPr>
              <a:t> McDonnell, SDB</a:t>
            </a:r>
          </a:p>
        </p:txBody>
      </p:sp>
      <p:sp>
        <p:nvSpPr>
          <p:cNvPr id="5" name="Rectangle 4"/>
          <p:cNvSpPr/>
          <p:nvPr/>
        </p:nvSpPr>
        <p:spPr>
          <a:xfrm>
            <a:off x="159397" y="3844498"/>
            <a:ext cx="8894037" cy="215443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MEDITATION</a:t>
            </a:r>
          </a:p>
          <a:p>
            <a:pPr algn="ctr"/>
            <a:r>
              <a:rPr lang="en-US" sz="5400" b="1" cap="none" spc="50" dirty="0">
                <a:ln w="11430"/>
                <a:solidFill>
                  <a:srgbClr val="002060"/>
                </a:solidFill>
                <a:effectLst>
                  <a:outerShdw blurRad="76200" dist="50800" dir="5400000" algn="tl" rotWithShape="0">
                    <a:srgbClr val="000000">
                      <a:alpha val="65000"/>
                    </a:srgbClr>
                  </a:outerShdw>
                </a:effectLst>
              </a:rPr>
              <a:t>A SALESIAN UNDERSTANDING</a:t>
            </a:r>
          </a:p>
        </p:txBody>
      </p:sp>
    </p:spTree>
  </p:cSld>
  <p:clrMapOvr>
    <a:masterClrMapping/>
  </p:clrMapOvr>
  <p:transition>
    <p:cut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991600" cy="990600"/>
          </a:xfrm>
        </p:spPr>
        <p:txBody>
          <a:bodyPr/>
          <a:lstStyle/>
          <a:p>
            <a:r>
              <a:rPr lang="en-GB" dirty="0"/>
              <a:t>	</a:t>
            </a:r>
            <a:r>
              <a:rPr lang="en-GB" sz="4800" dirty="0">
                <a:solidFill>
                  <a:srgbClr val="FFFF00"/>
                </a:solidFill>
              </a:rPr>
              <a:t>MEDITATION QUESTIONS</a:t>
            </a:r>
          </a:p>
        </p:txBody>
      </p:sp>
      <p:sp>
        <p:nvSpPr>
          <p:cNvPr id="3" name="Content Placeholder 2"/>
          <p:cNvSpPr>
            <a:spLocks noGrp="1"/>
          </p:cNvSpPr>
          <p:nvPr>
            <p:ph idx="1"/>
          </p:nvPr>
        </p:nvSpPr>
        <p:spPr>
          <a:xfrm>
            <a:off x="914400" y="1246239"/>
            <a:ext cx="8077200" cy="51054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3200"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WHY</a:t>
            </a:r>
            <a:r>
              <a:rPr lang="en-GB" sz="32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do we meditate?</a:t>
            </a:r>
          </a:p>
          <a:p>
            <a:pPr marL="0" indent="0">
              <a:buNone/>
            </a:pPr>
            <a:endParaRPr lang="en-GB" sz="32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r>
              <a:rPr lang="en-GB" sz="32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What is the origin of the word meditation?</a:t>
            </a:r>
          </a:p>
          <a:p>
            <a:pPr marL="0" indent="0">
              <a:buNone/>
            </a:pPr>
            <a:endParaRPr lang="en-GB" sz="32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r>
              <a:rPr lang="en-GB" sz="32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GB" sz="4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ATTENTION</a:t>
            </a:r>
            <a:r>
              <a:rPr lang="en-GB" sz="3200"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en-GB" sz="3200"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en-GB" sz="3200"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en-GB" sz="3200"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God desires to communicate with us</a:t>
            </a:r>
            <a:endParaRPr lang="en-GB" sz="32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en-GB"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en-GB"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en-GB"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en-GB"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17464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1000"/>
                                        <p:tgtEl>
                                          <p:spTgt spid="3">
                                            <p:txEl>
                                              <p:pRg st="6" end="6"/>
                                            </p:txEl>
                                          </p:spTgt>
                                        </p:tgtEl>
                                      </p:cBhvr>
                                    </p:animEffect>
                                    <p:anim calcmode="lin" valueType="num">
                                      <p:cBhvr>
                                        <p:cTn id="3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solidFill>
                  <a:srgbClr val="F6FFCD"/>
                </a:solidFill>
              </a:rPr>
              <a:t>SONG OF SONGS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477000" y="36422"/>
            <a:ext cx="2844800" cy="3276600"/>
          </a:xfrm>
          <a:effectLst>
            <a:softEdge rad="317500"/>
          </a:effectLst>
        </p:spPr>
      </p:pic>
      <p:sp>
        <p:nvSpPr>
          <p:cNvPr id="5" name="TextBox 4"/>
          <p:cNvSpPr txBox="1"/>
          <p:nvPr/>
        </p:nvSpPr>
        <p:spPr>
          <a:xfrm>
            <a:off x="426075" y="1349477"/>
            <a:ext cx="5421484" cy="1569660"/>
          </a:xfrm>
          <a:prstGeom prst="rect">
            <a:avLst/>
          </a:prstGeom>
          <a:noFill/>
        </p:spPr>
        <p:txBody>
          <a:bodyPr wrap="none" rtlCol="0">
            <a:spAutoFit/>
          </a:bodyPr>
          <a:lstStyle/>
          <a:p>
            <a:r>
              <a:rPr lang="en-GB" sz="3200" b="1" dirty="0">
                <a:solidFill>
                  <a:srgbClr val="C00000"/>
                </a:solidFill>
              </a:rPr>
              <a:t>Divine Romance –</a:t>
            </a:r>
          </a:p>
          <a:p>
            <a:r>
              <a:rPr lang="en-GB" sz="3200" b="1" dirty="0">
                <a:solidFill>
                  <a:srgbClr val="C00000"/>
                </a:solidFill>
              </a:rPr>
              <a:t>The lover Seeking His lost love</a:t>
            </a:r>
            <a:r>
              <a:rPr lang="en-GB" sz="3200" b="1" dirty="0">
                <a:solidFill>
                  <a:srgbClr val="FFFF00"/>
                </a:solidFill>
              </a:rPr>
              <a:t> </a:t>
            </a:r>
          </a:p>
          <a:p>
            <a:r>
              <a:rPr lang="en-GB" sz="3200" b="1" dirty="0">
                <a:solidFill>
                  <a:srgbClr val="FFFF00"/>
                </a:solidFill>
              </a:rPr>
              <a:t>						</a:t>
            </a:r>
            <a:r>
              <a:rPr lang="en-GB" sz="2400" b="1" dirty="0">
                <a:solidFill>
                  <a:srgbClr val="1F497D"/>
                </a:solidFill>
              </a:rPr>
              <a:t>Pope Benedict XVI</a:t>
            </a:r>
          </a:p>
        </p:txBody>
      </p:sp>
      <p:sp>
        <p:nvSpPr>
          <p:cNvPr id="6" name="TextBox 5"/>
          <p:cNvSpPr txBox="1"/>
          <p:nvPr/>
        </p:nvSpPr>
        <p:spPr>
          <a:xfrm>
            <a:off x="2365550" y="3262542"/>
            <a:ext cx="6781800" cy="2123658"/>
          </a:xfrm>
          <a:prstGeom prst="rect">
            <a:avLst/>
          </a:prstGeom>
          <a:noFill/>
        </p:spPr>
        <p:txBody>
          <a:bodyPr wrap="square" rtlCol="0">
            <a:spAutoFit/>
          </a:bodyPr>
          <a:lstStyle/>
          <a:p>
            <a:pPr algn="ctr"/>
            <a:r>
              <a:rPr lang="en-GB" sz="3600" b="1" dirty="0">
                <a:solidFill>
                  <a:srgbClr val="C00000"/>
                </a:solidFill>
              </a:rPr>
              <a:t>What have I learnt </a:t>
            </a:r>
          </a:p>
          <a:p>
            <a:pPr algn="ctr"/>
            <a:r>
              <a:rPr lang="en-GB" sz="3600" b="1" dirty="0">
                <a:solidFill>
                  <a:srgbClr val="C00000"/>
                </a:solidFill>
              </a:rPr>
              <a:t>about God </a:t>
            </a:r>
          </a:p>
          <a:p>
            <a:pPr algn="ctr"/>
            <a:r>
              <a:rPr lang="en-GB" sz="3600" b="1" dirty="0">
                <a:solidFill>
                  <a:srgbClr val="C00000"/>
                </a:solidFill>
              </a:rPr>
              <a:t>that I haven’t been told? </a:t>
            </a:r>
          </a:p>
          <a:p>
            <a:pPr algn="ctr"/>
            <a:r>
              <a:rPr lang="en-GB" sz="2400" b="1" dirty="0">
                <a:solidFill>
                  <a:schemeClr val="tx2">
                    <a:lumMod val="75000"/>
                  </a:schemeClr>
                </a:solidFill>
              </a:rPr>
              <a:t>(Pinto)</a:t>
            </a:r>
          </a:p>
        </p:txBody>
      </p:sp>
      <p:sp>
        <p:nvSpPr>
          <p:cNvPr id="7" name="TextBox 6"/>
          <p:cNvSpPr txBox="1"/>
          <p:nvPr/>
        </p:nvSpPr>
        <p:spPr>
          <a:xfrm>
            <a:off x="4196215" y="5769701"/>
            <a:ext cx="3120470" cy="769441"/>
          </a:xfrm>
          <a:prstGeom prst="rect">
            <a:avLst/>
          </a:prstGeom>
          <a:noFill/>
        </p:spPr>
        <p:txBody>
          <a:bodyPr wrap="none" rtlCol="0">
            <a:spAutoFit/>
          </a:bodyPr>
          <a:lstStyle/>
          <a:p>
            <a:r>
              <a:rPr lang="en-GB" sz="4400" b="1" dirty="0">
                <a:solidFill>
                  <a:srgbClr val="C00000"/>
                </a:solidFill>
              </a:rPr>
              <a:t>ENCOUNTER</a:t>
            </a:r>
          </a:p>
        </p:txBody>
      </p:sp>
      <p:pic>
        <p:nvPicPr>
          <p:cNvPr id="8" name="Picture 7">
            <a:extLst>
              <a:ext uri="{FF2B5EF4-FFF2-40B4-BE49-F238E27FC236}">
                <a16:creationId xmlns="" xmlns:a16="http://schemas.microsoft.com/office/drawing/2014/main" id="{FDC07FF6-5BC9-B941-8EF1-1CD596BB8B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514600"/>
            <a:ext cx="2895600" cy="4343400"/>
          </a:xfrm>
          <a:prstGeom prst="rect">
            <a:avLst/>
          </a:prstGeom>
          <a:effectLst>
            <a:softEdge rad="31750"/>
          </a:effectLst>
        </p:spPr>
      </p:pic>
    </p:spTree>
    <p:extLst>
      <p:ext uri="{BB962C8B-B14F-4D97-AF65-F5344CB8AC3E}">
        <p14:creationId xmlns:p14="http://schemas.microsoft.com/office/powerpoint/2010/main" val="2038960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dissolve">
                                      <p:cBhvr>
                                        <p:cTn id="22" dur="500"/>
                                        <p:tgtEl>
                                          <p:spTgt spid="6">
                                            <p:txEl>
                                              <p:pRg st="0" end="0"/>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Effect transition="in" filter="dissolve">
                                      <p:cBhvr>
                                        <p:cTn id="25" dur="500"/>
                                        <p:tgtEl>
                                          <p:spTgt spid="6">
                                            <p:txEl>
                                              <p:pRg st="1" end="1"/>
                                            </p:txEl>
                                          </p:spTgt>
                                        </p:tgtEl>
                                      </p:cBhvr>
                                    </p:animEffect>
                                  </p:childTnLst>
                                </p:cTn>
                              </p:par>
                              <p:par>
                                <p:cTn id="26" presetID="9" presetClass="entr" presetSubtype="0" fill="hold" nodeType="with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dissolve">
                                      <p:cBhvr>
                                        <p:cTn id="28" dur="500"/>
                                        <p:tgtEl>
                                          <p:spTgt spid="6">
                                            <p:txEl>
                                              <p:pRg st="2" end="2"/>
                                            </p:txEl>
                                          </p:spTgt>
                                        </p:tgtEl>
                                      </p:cBhvr>
                                    </p:animEffect>
                                  </p:childTnLst>
                                </p:cTn>
                              </p:par>
                              <p:par>
                                <p:cTn id="29" presetID="9" presetClass="entr" presetSubtype="0" fill="hold" nodeType="with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Effect transition="in" filter="dissolve">
                                      <p:cBhvr>
                                        <p:cTn id="31" dur="500"/>
                                        <p:tgtEl>
                                          <p:spTgt spid="6">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7">
                                            <p:txEl>
                                              <p:pRg st="0" end="0"/>
                                            </p:txEl>
                                          </p:spTgt>
                                        </p:tgtEl>
                                        <p:attrNameLst>
                                          <p:attrName>style.visibility</p:attrName>
                                        </p:attrNameLst>
                                      </p:cBhvr>
                                      <p:to>
                                        <p:strVal val="visible"/>
                                      </p:to>
                                    </p:set>
                                    <p:anim calcmode="lin" valueType="num">
                                      <p:cBhvr>
                                        <p:cTn id="40"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41" dur="1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42" dur="100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43"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9753600" cy="990600"/>
          </a:xfrm>
        </p:spPr>
        <p:txBody>
          <a:bodyPr/>
          <a:lstStyle/>
          <a:p>
            <a:r>
              <a:rPr lang="en-IE" dirty="0"/>
              <a:t>Attention to the Beloved</a:t>
            </a:r>
          </a:p>
        </p:txBody>
      </p:sp>
      <p:sp>
        <p:nvSpPr>
          <p:cNvPr id="3" name="Content Placeholder 2"/>
          <p:cNvSpPr>
            <a:spLocks noGrp="1"/>
          </p:cNvSpPr>
          <p:nvPr>
            <p:ph idx="1"/>
          </p:nvPr>
        </p:nvSpPr>
        <p:spPr>
          <a:xfrm>
            <a:off x="685800" y="1295400"/>
            <a:ext cx="8077200" cy="5562600"/>
          </a:xfrm>
        </p:spPr>
        <p:txBody>
          <a:bodyPr>
            <a:normAutofit/>
          </a:bodyPr>
          <a:lstStyle/>
          <a:p>
            <a:pPr marL="0" indent="0">
              <a:buNone/>
            </a:pPr>
            <a:r>
              <a:rPr lang="en-GB" dirty="0">
                <a:solidFill>
                  <a:srgbClr val="FF0000"/>
                </a:solidFill>
              </a:rPr>
              <a:t>   </a:t>
            </a:r>
            <a:r>
              <a:rPr lang="en-GB" sz="2800" dirty="0">
                <a:solidFill>
                  <a:srgbClr val="1F497D"/>
                </a:solidFill>
              </a:rPr>
              <a:t>We withdraw </a:t>
            </a:r>
            <a:r>
              <a:rPr lang="en-GB" sz="2800" i="1" dirty="0">
                <a:solidFill>
                  <a:srgbClr val="C00000"/>
                </a:solidFill>
              </a:rPr>
              <a:t>to encounter  </a:t>
            </a:r>
          </a:p>
          <a:p>
            <a:pPr marL="0" indent="0">
              <a:buNone/>
            </a:pPr>
            <a:r>
              <a:rPr lang="en-GB" sz="2800" i="1" dirty="0">
                <a:solidFill>
                  <a:srgbClr val="C00000"/>
                </a:solidFill>
              </a:rPr>
              <a:t>   God within</a:t>
            </a:r>
            <a:r>
              <a:rPr lang="en-GB" sz="2800" dirty="0">
                <a:solidFill>
                  <a:srgbClr val="1F497D"/>
                </a:solidFill>
              </a:rPr>
              <a:t>, not to close in </a:t>
            </a:r>
          </a:p>
          <a:p>
            <a:pPr marL="0" indent="0">
              <a:buNone/>
            </a:pPr>
            <a:r>
              <a:rPr lang="en-GB" sz="2800" dirty="0">
                <a:solidFill>
                  <a:srgbClr val="1F497D"/>
                </a:solidFill>
              </a:rPr>
              <a:t>   on ourselves.</a:t>
            </a:r>
          </a:p>
          <a:p>
            <a:pPr marL="0" indent="0">
              <a:buNone/>
            </a:pPr>
            <a:endParaRPr lang="en-GB" dirty="0">
              <a:solidFill>
                <a:srgbClr val="1F497D"/>
              </a:solidFill>
            </a:endParaRPr>
          </a:p>
          <a:p>
            <a:pPr marL="0" indent="0">
              <a:buNone/>
            </a:pPr>
            <a:r>
              <a:rPr lang="en-GB" sz="2800" dirty="0"/>
              <a:t>Through our dedication </a:t>
            </a:r>
          </a:p>
          <a:p>
            <a:pPr marL="0" indent="0">
              <a:buNone/>
            </a:pPr>
            <a:r>
              <a:rPr lang="en-GB" sz="2800" dirty="0"/>
              <a:t>to prayer we deepen our </a:t>
            </a:r>
          </a:p>
          <a:p>
            <a:pPr marL="0" indent="0">
              <a:buNone/>
            </a:pPr>
            <a:r>
              <a:rPr lang="en-GB" sz="2800" i="1" dirty="0">
                <a:solidFill>
                  <a:srgbClr val="C00000"/>
                </a:solidFill>
              </a:rPr>
              <a:t>friendship with Christ</a:t>
            </a:r>
          </a:p>
          <a:p>
            <a:pPr marL="0" indent="0">
              <a:buNone/>
            </a:pPr>
            <a:endParaRPr lang="en-GB" dirty="0"/>
          </a:p>
          <a:p>
            <a:pPr marL="0" indent="0">
              <a:buNone/>
            </a:pPr>
            <a:r>
              <a:rPr lang="en-GB" dirty="0"/>
              <a:t>		GOD our </a:t>
            </a:r>
            <a:r>
              <a:rPr lang="en-GB" i="1" dirty="0">
                <a:solidFill>
                  <a:srgbClr val="C00000"/>
                </a:solidFill>
              </a:rPr>
              <a:t>TIRE-COEUR</a:t>
            </a:r>
            <a:r>
              <a:rPr lang="en-GB" dirty="0"/>
              <a:t>.</a:t>
            </a:r>
          </a:p>
          <a:p>
            <a:pPr marL="114300" indent="0">
              <a:lnSpc>
                <a:spcPct val="110000"/>
              </a:lnSpc>
              <a:spcAft>
                <a:spcPts val="0"/>
              </a:spcAft>
              <a:buNone/>
            </a:pPr>
            <a:endParaRPr lang="en-GB" sz="2400" dirty="0">
              <a:solidFill>
                <a:srgbClr val="FFFF00"/>
              </a:solidFill>
              <a:latin typeface="Calibri"/>
              <a:ea typeface="Calibri"/>
              <a:cs typeface="Times New Roman"/>
            </a:endParaRPr>
          </a:p>
          <a:p>
            <a:pPr marL="0" indent="0">
              <a:buNone/>
            </a:pPr>
            <a:endParaRPr lang="en-IE"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800" y="914400"/>
            <a:ext cx="3758363" cy="4343400"/>
          </a:xfrm>
          <a:prstGeom prst="rect">
            <a:avLst/>
          </a:prstGeom>
          <a:effectLst>
            <a:softEdge rad="317500"/>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8801" y="4800600"/>
            <a:ext cx="3760820" cy="2291938"/>
          </a:xfrm>
          <a:prstGeom prst="rect">
            <a:avLst/>
          </a:prstGeom>
          <a:effectLst>
            <a:softEdge rad="317500"/>
          </a:effectLst>
        </p:spPr>
      </p:pic>
    </p:spTree>
    <p:extLst>
      <p:ext uri="{BB962C8B-B14F-4D97-AF65-F5344CB8AC3E}">
        <p14:creationId xmlns:p14="http://schemas.microsoft.com/office/powerpoint/2010/main" val="1959212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8077200" cy="990600"/>
          </a:xfrm>
        </p:spPr>
        <p:txBody>
          <a:bodyPr/>
          <a:lstStyle/>
          <a:p>
            <a:r>
              <a:rPr lang="en-GB" sz="4800" dirty="0">
                <a:solidFill>
                  <a:srgbClr val="990033"/>
                </a:solidFill>
              </a:rPr>
              <a:t>Without constant prayer…</a:t>
            </a:r>
          </a:p>
        </p:txBody>
      </p:sp>
      <p:sp>
        <p:nvSpPr>
          <p:cNvPr id="3" name="Content Placeholder 2"/>
          <p:cNvSpPr>
            <a:spLocks noGrp="1"/>
          </p:cNvSpPr>
          <p:nvPr>
            <p:ph idx="1"/>
          </p:nvPr>
        </p:nvSpPr>
        <p:spPr>
          <a:xfrm>
            <a:off x="838200" y="762000"/>
            <a:ext cx="8077200" cy="6096000"/>
          </a:xfrm>
        </p:spPr>
        <p:txBody>
          <a:bodyPr/>
          <a:lstStyle/>
          <a:p>
            <a:r>
              <a:rPr lang="en-GB" dirty="0"/>
              <a:t>God vanishes in the distance… becomes an idea… if we stop praying God “dies” not in himself but in our hearts… like a withered plant we have neglected to water.  </a:t>
            </a:r>
          </a:p>
          <a:p>
            <a:endParaRPr lang="en-GB" dirty="0"/>
          </a:p>
          <a:p>
            <a:endParaRPr lang="en-GB" dirty="0"/>
          </a:p>
          <a:p>
            <a:endParaRPr lang="en-GB" dirty="0"/>
          </a:p>
          <a:p>
            <a:endParaRPr lang="en-GB" dirty="0"/>
          </a:p>
          <a:p>
            <a:endParaRPr lang="en-GB" dirty="0"/>
          </a:p>
          <a:p>
            <a:endParaRPr lang="en-GB" dirty="0"/>
          </a:p>
          <a:p>
            <a:r>
              <a:rPr lang="en-GB" dirty="0"/>
              <a:t>Do Young People see in us people who have “put aside personal prayer, saying we have to search for God in humanity; and in looking for God, we have abandoned God?” ’ </a:t>
            </a:r>
          </a:p>
          <a:p>
            <a:endParaRPr lang="en-GB" dirty="0"/>
          </a:p>
        </p:txBody>
      </p:sp>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905000"/>
            <a:ext cx="8077200" cy="3276600"/>
          </a:xfrm>
          <a:prstGeom prst="rect">
            <a:avLst/>
          </a:prstGeom>
          <a:blipFill rotWithShape="1">
            <a:blip r:embed="rId4">
              <a:alphaModFix amt="40000"/>
            </a:blip>
            <a:tile tx="0" ty="0" sx="100000" sy="100000" flip="none" algn="tl"/>
          </a:blipFill>
          <a:effectLst>
            <a:softEdge rad="635000"/>
          </a:effectLst>
        </p:spPr>
      </p:pic>
      <p:sp>
        <p:nvSpPr>
          <p:cNvPr id="5" name="Rectangle 4"/>
          <p:cNvSpPr/>
          <p:nvPr/>
        </p:nvSpPr>
        <p:spPr>
          <a:xfrm>
            <a:off x="5943600" y="1957559"/>
            <a:ext cx="2375202" cy="461665"/>
          </a:xfrm>
          <a:prstGeom prst="rect">
            <a:avLst/>
          </a:prstGeom>
        </p:spPr>
        <p:txBody>
          <a:bodyPr wrap="none">
            <a:spAutoFit/>
          </a:bodyPr>
          <a:lstStyle/>
          <a:p>
            <a:r>
              <a:rPr lang="en-GB" sz="2400" dirty="0">
                <a:solidFill>
                  <a:srgbClr val="FFFF00"/>
                </a:solidFill>
              </a:rPr>
              <a:t>Ignacio </a:t>
            </a:r>
            <a:r>
              <a:rPr lang="en-GB" sz="2400" dirty="0" err="1">
                <a:solidFill>
                  <a:srgbClr val="FFFF00"/>
                </a:solidFill>
              </a:rPr>
              <a:t>Larrañaga</a:t>
            </a:r>
            <a:endParaRPr lang="en-GB" sz="2400" dirty="0">
              <a:solidFill>
                <a:srgbClr val="FFFF00"/>
              </a:solidFill>
            </a:endParaRPr>
          </a:p>
        </p:txBody>
      </p:sp>
    </p:spTree>
    <p:extLst>
      <p:ext uri="{BB962C8B-B14F-4D97-AF65-F5344CB8AC3E}">
        <p14:creationId xmlns:p14="http://schemas.microsoft.com/office/powerpoint/2010/main" val="273057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1000"/>
                                        <p:tgtEl>
                                          <p:spTgt spid="5">
                                            <p:txEl>
                                              <p:pRg st="0" end="0"/>
                                            </p:txEl>
                                          </p:spTgt>
                                        </p:tgtEl>
                                      </p:cBhvr>
                                    </p:animEffect>
                                    <p:anim calcmode="lin" valueType="num">
                                      <p:cBhvr>
                                        <p:cTn id="1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1000"/>
                                        <p:tgtEl>
                                          <p:spTgt spid="3">
                                            <p:txEl>
                                              <p:pRg st="7" end="7"/>
                                            </p:txEl>
                                          </p:spTgt>
                                        </p:tgtEl>
                                      </p:cBhvr>
                                    </p:animEffect>
                                    <p:anim calcmode="lin" valueType="num">
                                      <p:cBhvr>
                                        <p:cTn id="1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solidFill>
                  <a:srgbClr val="990033"/>
                </a:solidFill>
              </a:rPr>
              <a:t>HEART PROBLEMS</a:t>
            </a:r>
          </a:p>
        </p:txBody>
      </p:sp>
      <p:sp>
        <p:nvSpPr>
          <p:cNvPr id="3" name="Content Placeholder 2"/>
          <p:cNvSpPr>
            <a:spLocks noGrp="1"/>
          </p:cNvSpPr>
          <p:nvPr>
            <p:ph idx="1"/>
          </p:nvPr>
        </p:nvSpPr>
        <p:spPr>
          <a:xfrm>
            <a:off x="914400" y="1749552"/>
            <a:ext cx="8077200" cy="5105400"/>
          </a:xfrm>
        </p:spPr>
        <p:txBody>
          <a:bodyPr/>
          <a:lstStyle/>
          <a:p>
            <a:r>
              <a:rPr lang="en-IE" dirty="0"/>
              <a:t>ALL OF OUR DIFFICULTIES IN PRAYER ARE </a:t>
            </a:r>
          </a:p>
          <a:p>
            <a:pPr marL="0" indent="0">
              <a:buNone/>
            </a:pPr>
            <a:r>
              <a:rPr lang="en-IE" i="1" dirty="0">
                <a:solidFill>
                  <a:srgbClr val="990033"/>
                </a:solidFill>
              </a:rPr>
              <a:t>HEART PROBLEMS</a:t>
            </a:r>
          </a:p>
          <a:p>
            <a:pPr marL="0" indent="0">
              <a:buNone/>
            </a:pPr>
            <a:endParaRPr lang="en-IE" i="1" dirty="0">
              <a:solidFill>
                <a:srgbClr val="990033"/>
              </a:solidFill>
            </a:endParaRPr>
          </a:p>
          <a:p>
            <a:r>
              <a:rPr lang="en-IE" dirty="0"/>
              <a:t>OUR HEART IS NOT IN IT, </a:t>
            </a:r>
          </a:p>
          <a:p>
            <a:pPr marL="0" indent="0">
              <a:buNone/>
            </a:pPr>
            <a:r>
              <a:rPr lang="en-IE" dirty="0"/>
              <a:t>     WE MAKE EXCUSES,</a:t>
            </a:r>
          </a:p>
          <a:p>
            <a:pPr marL="0" indent="0">
              <a:buNone/>
            </a:pPr>
            <a:r>
              <a:rPr lang="en-IE" dirty="0"/>
              <a:t>     WE DON’T COME </a:t>
            </a:r>
          </a:p>
          <a:p>
            <a:pPr marL="0" indent="0">
              <a:buNone/>
            </a:pPr>
            <a:r>
              <a:rPr lang="en-IE" dirty="0"/>
              <a:t>	WITH LONGING </a:t>
            </a:r>
          </a:p>
          <a:p>
            <a:pPr marL="0" indent="0">
              <a:buNone/>
            </a:pPr>
            <a:r>
              <a:rPr lang="en-IE" dirty="0"/>
              <a:t>	AND DESIRE</a:t>
            </a:r>
          </a:p>
          <a:p>
            <a:pPr marL="0" indent="0">
              <a:buNone/>
            </a:pPr>
            <a:endParaRPr lang="en-IE" dirty="0"/>
          </a:p>
          <a:p>
            <a:r>
              <a:rPr lang="en-IE" i="1" dirty="0">
                <a:solidFill>
                  <a:srgbClr val="C00000"/>
                </a:solidFill>
              </a:rPr>
              <a:t>HOW </a:t>
            </a:r>
            <a:r>
              <a:rPr lang="en-IE" i="1" dirty="0">
                <a:solidFill>
                  <a:srgbClr val="1F497D"/>
                </a:solidFill>
              </a:rPr>
              <a:t>DO I ENGAGE  MY HEART?</a:t>
            </a:r>
          </a:p>
        </p:txBody>
      </p:sp>
      <p:pic>
        <p:nvPicPr>
          <p:cNvPr id="4" name="Content Placeholder 3" descr="wounded.heart.png"/>
          <p:cNvPicPr>
            <a:picLocks noChangeAspect="1"/>
          </p:cNvPicPr>
          <p:nvPr/>
        </p:nvPicPr>
        <p:blipFill>
          <a:blip r:embed="rId3" cstate="print"/>
          <a:stretch>
            <a:fillRect/>
          </a:stretch>
        </p:blipFill>
        <p:spPr>
          <a:xfrm>
            <a:off x="5257800" y="2590800"/>
            <a:ext cx="3733800" cy="3523488"/>
          </a:xfrm>
          <a:prstGeom prst="rect">
            <a:avLst/>
          </a:prstGeom>
          <a:blipFill rotWithShape="1">
            <a:blip r:embed="rId4">
              <a:alphaModFix amt="40000"/>
            </a:blip>
            <a:tile tx="0" ty="0" sx="100000" sy="100000" flip="none" algn="tl"/>
          </a:blipFill>
          <a:effectLst>
            <a:softEdge rad="127000"/>
          </a:effectLst>
        </p:spPr>
      </p:pic>
    </p:spTree>
    <p:extLst>
      <p:ext uri="{BB962C8B-B14F-4D97-AF65-F5344CB8AC3E}">
        <p14:creationId xmlns:p14="http://schemas.microsoft.com/office/powerpoint/2010/main" val="2415505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3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1000"/>
                                        <p:tgtEl>
                                          <p:spTgt spid="3">
                                            <p:bg/>
                                          </p:spTgt>
                                        </p:tgtEl>
                                      </p:cBhvr>
                                    </p:animEffect>
                                    <p:anim calcmode="lin" valueType="num">
                                      <p:cBhvr>
                                        <p:cTn id="13" dur="1000" fill="hold"/>
                                        <p:tgtEl>
                                          <p:spTgt spid="3">
                                            <p:bg/>
                                          </p:spTgt>
                                        </p:tgtEl>
                                        <p:attrNameLst>
                                          <p:attrName>ppt_x</p:attrName>
                                        </p:attrNameLst>
                                      </p:cBhvr>
                                      <p:tavLst>
                                        <p:tav tm="0">
                                          <p:val>
                                            <p:strVal val="#ppt_x"/>
                                          </p:val>
                                        </p:tav>
                                        <p:tav tm="100000">
                                          <p:val>
                                            <p:strVal val="#ppt_x"/>
                                          </p:val>
                                        </p:tav>
                                      </p:tavLst>
                                    </p:anim>
                                    <p:anim calcmode="lin" valueType="num">
                                      <p:cBhvr>
                                        <p:cTn id="14"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1000"/>
                                        <p:tgtEl>
                                          <p:spTgt spid="3">
                                            <p:txEl>
                                              <p:pRg st="7" end="7"/>
                                            </p:txEl>
                                          </p:spTgt>
                                        </p:tgtEl>
                                      </p:cBhvr>
                                    </p:animEffect>
                                    <p:anim calcmode="lin" valueType="num">
                                      <p:cBhvr>
                                        <p:cTn id="4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nodeType="click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 calcmode="lin" valueType="num">
                                      <p:cBhvr>
                                        <p:cTn id="46"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47"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48"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49"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295400"/>
            <a:ext cx="8077200" cy="5562600"/>
          </a:xfrm>
        </p:spPr>
        <p:txBody>
          <a:bodyPr>
            <a:normAutofit lnSpcReduction="10000"/>
          </a:bodyPr>
          <a:lstStyle/>
          <a:p>
            <a:r>
              <a:rPr lang="en-IE" dirty="0"/>
              <a:t>CARDINAL BASIL HUME – how long do you pray?</a:t>
            </a:r>
          </a:p>
          <a:p>
            <a:pPr marL="0" indent="0">
              <a:buNone/>
            </a:pPr>
            <a:endParaRPr lang="en-IE" dirty="0"/>
          </a:p>
          <a:p>
            <a:r>
              <a:rPr lang="en-IE" dirty="0">
                <a:solidFill>
                  <a:srgbClr val="C00000"/>
                </a:solidFill>
              </a:rPr>
              <a:t>PREPARATION</a:t>
            </a:r>
            <a:r>
              <a:rPr lang="en-IE" dirty="0">
                <a:solidFill>
                  <a:srgbClr val="00B050"/>
                </a:solidFill>
              </a:rPr>
              <a:t> is essential</a:t>
            </a:r>
          </a:p>
          <a:p>
            <a:endParaRPr lang="en-IE" dirty="0">
              <a:solidFill>
                <a:srgbClr val="00B050"/>
              </a:solidFill>
            </a:endParaRPr>
          </a:p>
          <a:p>
            <a:r>
              <a:rPr lang="en-IE" dirty="0">
                <a:solidFill>
                  <a:srgbClr val="C00000"/>
                </a:solidFill>
              </a:rPr>
              <a:t>A METHODLESS METHOD </a:t>
            </a:r>
          </a:p>
          <a:p>
            <a:endParaRPr lang="en-IE" dirty="0">
              <a:solidFill>
                <a:srgbClr val="C00000"/>
              </a:solidFill>
            </a:endParaRPr>
          </a:p>
          <a:p>
            <a:pPr algn="just"/>
            <a:r>
              <a:rPr lang="en-GB" i="1" dirty="0">
                <a:solidFill>
                  <a:srgbClr val="632523"/>
                </a:solidFill>
              </a:rPr>
              <a:t>What interior attitudes or </a:t>
            </a:r>
          </a:p>
          <a:p>
            <a:pPr marL="0" indent="0" algn="just">
              <a:buNone/>
            </a:pPr>
            <a:r>
              <a:rPr lang="en-GB" i="1" dirty="0">
                <a:solidFill>
                  <a:srgbClr val="632523"/>
                </a:solidFill>
              </a:rPr>
              <a:t>dispositions of heart can help us </a:t>
            </a:r>
          </a:p>
          <a:p>
            <a:pPr marL="0" indent="0" algn="just">
              <a:buNone/>
            </a:pPr>
            <a:r>
              <a:rPr lang="en-GB" i="1" dirty="0">
                <a:solidFill>
                  <a:srgbClr val="632523"/>
                </a:solidFill>
              </a:rPr>
              <a:t>to receive the gift of prayer?</a:t>
            </a:r>
            <a:endParaRPr lang="en-IE" i="1" dirty="0">
              <a:solidFill>
                <a:srgbClr val="632523"/>
              </a:solidFill>
            </a:endParaRPr>
          </a:p>
          <a:p>
            <a:pPr marL="0" indent="0">
              <a:buNone/>
            </a:pPr>
            <a:endParaRPr lang="en-IE" dirty="0">
              <a:solidFill>
                <a:srgbClr val="C00000"/>
              </a:solidFill>
            </a:endParaRPr>
          </a:p>
          <a:p>
            <a:r>
              <a:rPr lang="en-IE" dirty="0">
                <a:solidFill>
                  <a:srgbClr val="C00000"/>
                </a:solidFill>
              </a:rPr>
              <a:t>“ half an hour’s meditation is needed,</a:t>
            </a:r>
          </a:p>
          <a:p>
            <a:pPr marL="0" indent="0">
              <a:buNone/>
            </a:pPr>
            <a:r>
              <a:rPr lang="en-IE" dirty="0">
                <a:solidFill>
                  <a:srgbClr val="C00000"/>
                </a:solidFill>
              </a:rPr>
              <a:t>but if you are busy…</a:t>
            </a:r>
          </a:p>
          <a:p>
            <a:pPr marL="0" indent="0">
              <a:buNone/>
            </a:pPr>
            <a:r>
              <a:rPr lang="en-IE" dirty="0">
                <a:solidFill>
                  <a:srgbClr val="C00000"/>
                </a:solidFill>
              </a:rPr>
              <a:t>						Then an hour!” </a:t>
            </a:r>
            <a:r>
              <a:rPr lang="en-IE" sz="2000" dirty="0">
                <a:solidFill>
                  <a:srgbClr val="FFFF00"/>
                </a:solidFill>
              </a:rPr>
              <a:t>Francis de Sales</a:t>
            </a:r>
          </a:p>
          <a:p>
            <a:endParaRPr lang="en-IE" dirty="0">
              <a:solidFill>
                <a:srgbClr val="C00000"/>
              </a:solidFill>
            </a:endParaRPr>
          </a:p>
          <a:p>
            <a:endParaRPr lang="en-IE" dirty="0">
              <a:solidFill>
                <a:srgbClr val="00B050"/>
              </a:solidFill>
            </a:endParaRPr>
          </a:p>
          <a:p>
            <a:pPr marL="0" indent="0">
              <a:buNone/>
            </a:pPr>
            <a:endParaRPr lang="en-IE" dirty="0"/>
          </a:p>
          <a:p>
            <a:pPr marL="0" indent="0">
              <a:buNone/>
            </a:pPr>
            <a:endParaRPr lang="en-IE"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2514600"/>
            <a:ext cx="3581400" cy="4191000"/>
          </a:xfrm>
          <a:prstGeom prst="rect">
            <a:avLst/>
          </a:prstGeom>
        </p:spPr>
      </p:pic>
      <p:sp>
        <p:nvSpPr>
          <p:cNvPr id="5" name="Rectangle 4"/>
          <p:cNvSpPr/>
          <p:nvPr/>
        </p:nvSpPr>
        <p:spPr>
          <a:xfrm>
            <a:off x="1688787" y="281573"/>
            <a:ext cx="5717271"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HOW</a:t>
            </a: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TO MEDITATE</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888756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circle(in)">
                                      <p:cBhvr>
                                        <p:cTn id="14" dur="20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ircle(in)">
                                      <p:cBhvr>
                                        <p:cTn id="19" dur="20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 calcmode="lin" valueType="num">
                                      <p:cBhvr additive="base">
                                        <p:cTn id="3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anim calcmode="lin" valueType="num">
                                      <p:cBhvr additive="base">
                                        <p:cTn id="4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lum contrast="-25000"/>
            <a:alphaModFix amt="19000"/>
          </a:blip>
          <a:srcRect t="6329" b="8861"/>
          <a:stretch>
            <a:fillRect/>
          </a:stretch>
        </p:blipFill>
        <p:spPr>
          <a:xfrm flipH="1">
            <a:off x="1066799" y="1752600"/>
            <a:ext cx="8077199" cy="5105400"/>
          </a:xfrm>
          <a:prstGeom prst="rect">
            <a:avLst/>
          </a:prstGeom>
        </p:spPr>
      </p:pic>
      <p:pic>
        <p:nvPicPr>
          <p:cNvPr id="5" name="Picture 4" descr="love you.gif"/>
          <p:cNvPicPr>
            <a:picLocks noChangeAspect="1"/>
          </p:cNvPicPr>
          <p:nvPr/>
        </p:nvPicPr>
        <p:blipFill>
          <a:blip r:embed="rId4"/>
          <a:stretch>
            <a:fillRect/>
          </a:stretch>
        </p:blipFill>
        <p:spPr>
          <a:xfrm>
            <a:off x="1242527" y="1371600"/>
            <a:ext cx="4669134" cy="5603474"/>
          </a:xfrm>
          <a:prstGeom prst="rect">
            <a:avLst/>
          </a:prstGeom>
          <a:effectLst>
            <a:softEdge rad="317500"/>
          </a:effectLst>
        </p:spPr>
      </p:pic>
      <p:sp>
        <p:nvSpPr>
          <p:cNvPr id="8" name="TextBox 7"/>
          <p:cNvSpPr txBox="1"/>
          <p:nvPr/>
        </p:nvSpPr>
        <p:spPr>
          <a:xfrm rot="16200000">
            <a:off x="-1521762" y="2055168"/>
            <a:ext cx="3962402" cy="461665"/>
          </a:xfrm>
          <a:prstGeom prst="rect">
            <a:avLst/>
          </a:prstGeom>
          <a:noFill/>
        </p:spPr>
        <p:txBody>
          <a:bodyPr wrap="square" rtlCol="0">
            <a:spAutoFit/>
          </a:bodyPr>
          <a:lstStyle/>
          <a:p>
            <a:r>
              <a:rPr lang="en-IE" sz="2400" b="1" dirty="0">
                <a:solidFill>
                  <a:srgbClr val="C00000"/>
                </a:solidFill>
              </a:rPr>
              <a:t>PRAYER  AS  RESPONSE</a:t>
            </a:r>
          </a:p>
        </p:txBody>
      </p:sp>
      <p:sp>
        <p:nvSpPr>
          <p:cNvPr id="2" name="TextBox 1"/>
          <p:cNvSpPr txBox="1"/>
          <p:nvPr/>
        </p:nvSpPr>
        <p:spPr>
          <a:xfrm>
            <a:off x="2724157" y="4209751"/>
            <a:ext cx="2378158" cy="923330"/>
          </a:xfrm>
          <a:prstGeom prst="rect">
            <a:avLst/>
          </a:prstGeom>
          <a:noFill/>
        </p:spPr>
        <p:txBody>
          <a:bodyPr wrap="square" rtlCol="0">
            <a:spAutoFit/>
          </a:bodyPr>
          <a:lstStyle/>
          <a:p>
            <a:r>
              <a:rPr lang="en-GB" sz="5400" b="1" dirty="0">
                <a:solidFill>
                  <a:schemeClr val="bg1"/>
                </a:solidFill>
                <a:latin typeface="Lucida Handwriting" pitchFamily="66" charset="0"/>
              </a:rPr>
              <a:t>Too</a:t>
            </a:r>
          </a:p>
        </p:txBody>
      </p:sp>
      <p:sp>
        <p:nvSpPr>
          <p:cNvPr id="3" name="Rectangle 2"/>
          <p:cNvSpPr/>
          <p:nvPr/>
        </p:nvSpPr>
        <p:spPr>
          <a:xfrm>
            <a:off x="5687961" y="983907"/>
            <a:ext cx="3276600" cy="5706177"/>
          </a:xfrm>
          <a:prstGeom prst="rect">
            <a:avLst/>
          </a:prstGeom>
        </p:spPr>
        <p:txBody>
          <a:bodyPr wrap="square">
            <a:spAutoFit/>
          </a:bodyPr>
          <a:lstStyle/>
          <a:p>
            <a:pPr marL="342900" indent="-342900" algn="ctr">
              <a:spcBef>
                <a:spcPct val="20000"/>
              </a:spcBef>
              <a:buFont typeface="Wingdings" charset="2"/>
              <a:buChar char="²"/>
            </a:pPr>
            <a:r>
              <a:rPr lang="en-GB" sz="3200" b="1" dirty="0">
                <a:solidFill>
                  <a:srgbClr val="1F497D"/>
                </a:solidFill>
                <a:ea typeface="Calibri"/>
                <a:cs typeface="Times New Roman"/>
              </a:rPr>
              <a:t>w</a:t>
            </a:r>
            <a:r>
              <a:rPr lang="en-US" sz="3200" b="1" dirty="0">
                <a:solidFill>
                  <a:srgbClr val="1F497D"/>
                </a:solidFill>
                <a:ea typeface="Calibri"/>
                <a:cs typeface="Times New Roman"/>
              </a:rPr>
              <a:t>hen you prepare to pray you must say with your whole heart and in your heart, “</a:t>
            </a:r>
          </a:p>
          <a:p>
            <a:pPr marL="342900" indent="-342900" algn="ctr">
              <a:spcBef>
                <a:spcPct val="20000"/>
              </a:spcBef>
              <a:buFont typeface="Wingdings" charset="2"/>
              <a:buChar char="²"/>
            </a:pPr>
            <a:r>
              <a:rPr lang="en-US" sz="3200" b="1" i="1" dirty="0">
                <a:solidFill>
                  <a:srgbClr val="C00000"/>
                </a:solidFill>
                <a:ea typeface="Calibri"/>
                <a:cs typeface="Times New Roman"/>
              </a:rPr>
              <a:t>O my heart, my heart, God is truly there.</a:t>
            </a:r>
            <a:r>
              <a:rPr lang="en-US" sz="3200" b="1" dirty="0">
                <a:solidFill>
                  <a:srgbClr val="C00000"/>
                </a:solidFill>
                <a:ea typeface="Calibri"/>
                <a:cs typeface="Times New Roman"/>
              </a:rPr>
              <a:t>”</a:t>
            </a:r>
            <a:endParaRPr lang="en-IE" sz="3200" b="1" dirty="0">
              <a:solidFill>
                <a:srgbClr val="C00000"/>
              </a:solidFill>
            </a:endParaRPr>
          </a:p>
          <a:p>
            <a:pPr marL="342900" lvl="0" indent="-342900" algn="ctr">
              <a:spcBef>
                <a:spcPct val="20000"/>
              </a:spcBef>
              <a:buFont typeface="Wingdings" charset="2"/>
              <a:buChar char="²"/>
            </a:pPr>
            <a:endParaRPr lang="en-GB" sz="3200" b="1" dirty="0">
              <a:solidFill>
                <a:srgbClr val="1F497D"/>
              </a:solidFill>
              <a:latin typeface="Champagne &amp; Limousines"/>
            </a:endParaRPr>
          </a:p>
        </p:txBody>
      </p:sp>
      <p:sp>
        <p:nvSpPr>
          <p:cNvPr id="4" name="Rectangle 3"/>
          <p:cNvSpPr/>
          <p:nvPr/>
        </p:nvSpPr>
        <p:spPr>
          <a:xfrm>
            <a:off x="1241900" y="59021"/>
            <a:ext cx="6300827"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HEART PREPARATION</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animEffect transition="in" filter="fade">
                                      <p:cBhvr>
                                        <p:cTn id="21"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pPr eaLnBrk="1" hangingPunct="1"/>
            <a:r>
              <a:rPr lang="en-IE"/>
              <a:t>Our Heart: the Temple of our being </a:t>
            </a:r>
          </a:p>
        </p:txBody>
      </p:sp>
      <p:pic>
        <p:nvPicPr>
          <p:cNvPr id="8" name="Content Placeholder 3" descr="The-Rebuilding-Of-The-Jewish-Temple.jpg"/>
          <p:cNvPicPr>
            <a:picLocks noGrp="1" noChangeAspect="1"/>
          </p:cNvPicPr>
          <p:nvPr>
            <p:ph idx="1"/>
          </p:nvPr>
        </p:nvPicPr>
        <p:blipFill>
          <a:blip r:embed="rId3" cstate="print">
            <a:duotone>
              <a:prstClr val="black"/>
              <a:schemeClr val="accent3">
                <a:tint val="45000"/>
                <a:satMod val="400000"/>
              </a:schemeClr>
            </a:duotone>
          </a:blip>
          <a:stretch>
            <a:fillRect/>
          </a:stretch>
        </p:blipFill>
        <p:spPr>
          <a:xfrm>
            <a:off x="0" y="1196752"/>
            <a:ext cx="9144000" cy="5661248"/>
          </a:xfrm>
        </p:spPr>
      </p:pic>
      <p:sp>
        <p:nvSpPr>
          <p:cNvPr id="9" name="Curved Right Arrow 8"/>
          <p:cNvSpPr/>
          <p:nvPr/>
        </p:nvSpPr>
        <p:spPr>
          <a:xfrm>
            <a:off x="2319649" y="1916113"/>
            <a:ext cx="2808287" cy="1873250"/>
          </a:xfrm>
          <a:prstGeom prst="curv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en-IE" dirty="0">
              <a:solidFill>
                <a:srgbClr val="FF0000"/>
              </a:solidFill>
            </a:endParaRPr>
          </a:p>
        </p:txBody>
      </p:sp>
      <p:pic>
        <p:nvPicPr>
          <p:cNvPr id="10" name="Picture 9" descr="SacredHeartFlame.jpg"/>
          <p:cNvPicPr>
            <a:picLocks noChangeAspect="1"/>
          </p:cNvPicPr>
          <p:nvPr/>
        </p:nvPicPr>
        <p:blipFill>
          <a:blip r:embed="rId4" cstate="print"/>
          <a:stretch>
            <a:fillRect/>
          </a:stretch>
        </p:blipFill>
        <p:spPr>
          <a:xfrm>
            <a:off x="5029200" y="2852738"/>
            <a:ext cx="838944" cy="936302"/>
          </a:xfrm>
          <a:prstGeom prst="rect">
            <a:avLst/>
          </a:prstGeom>
          <a:effectLst>
            <a:softEdge rad="127000"/>
          </a:effectLst>
        </p:spPr>
      </p:pic>
      <p:sp>
        <p:nvSpPr>
          <p:cNvPr id="2" name="Rectangle 1"/>
          <p:cNvSpPr/>
          <p:nvPr/>
        </p:nvSpPr>
        <p:spPr>
          <a:xfrm>
            <a:off x="5508104" y="5181600"/>
            <a:ext cx="4572000" cy="1569660"/>
          </a:xfrm>
          <a:prstGeom prst="rect">
            <a:avLst/>
          </a:prstGeom>
        </p:spPr>
        <p:txBody>
          <a:bodyPr>
            <a:spAutoFit/>
          </a:bodyPr>
          <a:lstStyle/>
          <a:p>
            <a:pPr lvl="0" algn="ctr"/>
            <a:r>
              <a:rPr lang="en-IE" sz="2400" b="1" dirty="0">
                <a:solidFill>
                  <a:srgbClr val="C00000"/>
                </a:solidFill>
                <a:latin typeface="Calibri"/>
              </a:rPr>
              <a:t>YOUR</a:t>
            </a:r>
          </a:p>
          <a:p>
            <a:pPr lvl="0" algn="ctr"/>
            <a:r>
              <a:rPr lang="en-IE" sz="2400" b="1" dirty="0">
                <a:solidFill>
                  <a:srgbClr val="C00000"/>
                </a:solidFill>
                <a:latin typeface="Calibri"/>
              </a:rPr>
              <a:t>HEART</a:t>
            </a:r>
          </a:p>
          <a:p>
            <a:pPr lvl="0" algn="ctr"/>
            <a:r>
              <a:rPr lang="en-IE" sz="2400" b="1" dirty="0">
                <a:solidFill>
                  <a:srgbClr val="C00000"/>
                </a:solidFill>
                <a:latin typeface="Calibri"/>
              </a:rPr>
              <a:t>AS</a:t>
            </a:r>
          </a:p>
          <a:p>
            <a:pPr lvl="0" algn="ctr"/>
            <a:r>
              <a:rPr lang="en-IE" sz="2400" b="1" dirty="0">
                <a:solidFill>
                  <a:srgbClr val="C00000"/>
                </a:solidFill>
                <a:latin typeface="Calibri"/>
              </a:rPr>
              <a:t>COMPASS</a:t>
            </a:r>
          </a:p>
        </p:txBody>
      </p:sp>
    </p:spTree>
    <p:extLst>
      <p:ext uri="{BB962C8B-B14F-4D97-AF65-F5344CB8AC3E}">
        <p14:creationId xmlns:p14="http://schemas.microsoft.com/office/powerpoint/2010/main" val="4182406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p:cTn id="15"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2">
                                            <p:txEl>
                                              <p:pRg st="0" end="0"/>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 calcmode="lin" valueType="num">
                                      <p:cBhvr>
                                        <p:cTn id="21"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2">
                                            <p:txEl>
                                              <p:pRg st="1" end="1"/>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 calcmode="lin" valueType="num">
                                      <p:cBhvr>
                                        <p:cTn id="27"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8"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29"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30" dur="1000"/>
                                        <p:tgtEl>
                                          <p:spTgt spid="2">
                                            <p:txEl>
                                              <p:pRg st="2" end="2"/>
                                            </p:txEl>
                                          </p:spTgt>
                                        </p:tgtEl>
                                      </p:cBhvr>
                                    </p:animEffect>
                                  </p:childTnLst>
                                </p:cTn>
                              </p:par>
                              <p:par>
                                <p:cTn id="31" presetID="31" presetClass="entr" presetSubtype="0" fill="hold" nodeType="withEffect">
                                  <p:stCondLst>
                                    <p:cond delay="0"/>
                                  </p:stCondLst>
                                  <p:childTnLst>
                                    <p:set>
                                      <p:cBhvr>
                                        <p:cTn id="32" dur="1" fill="hold">
                                          <p:stCondLst>
                                            <p:cond delay="0"/>
                                          </p:stCondLst>
                                        </p:cTn>
                                        <p:tgtEl>
                                          <p:spTgt spid="2">
                                            <p:txEl>
                                              <p:pRg st="3" end="3"/>
                                            </p:txEl>
                                          </p:spTgt>
                                        </p:tgtEl>
                                        <p:attrNameLst>
                                          <p:attrName>style.visibility</p:attrName>
                                        </p:attrNameLst>
                                      </p:cBhvr>
                                      <p:to>
                                        <p:strVal val="visible"/>
                                      </p:to>
                                    </p:set>
                                    <p:anim calcmode="lin" valueType="num">
                                      <p:cBhvr>
                                        <p:cTn id="33"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4"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35"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36" dur="1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8994"/>
            <a:ext cx="8077200" cy="990600"/>
          </a:xfrm>
        </p:spPr>
        <p:txBody>
          <a:bodyPr/>
          <a:lstStyle/>
          <a:p>
            <a:pPr algn="ctr"/>
            <a:r>
              <a:rPr lang="en-IE" sz="4000" dirty="0">
                <a:solidFill>
                  <a:srgbClr val="FFFF00"/>
                </a:solidFill>
              </a:rPr>
              <a:t>FREQUENT COMMUNICATION</a:t>
            </a:r>
          </a:p>
        </p:txBody>
      </p:sp>
      <p:sp>
        <p:nvSpPr>
          <p:cNvPr id="3" name="Content Placeholder 2"/>
          <p:cNvSpPr>
            <a:spLocks noGrp="1"/>
          </p:cNvSpPr>
          <p:nvPr>
            <p:ph idx="1"/>
          </p:nvPr>
        </p:nvSpPr>
        <p:spPr>
          <a:xfrm>
            <a:off x="838200" y="1248509"/>
            <a:ext cx="8077200" cy="5105400"/>
          </a:xfrm>
        </p:spPr>
        <p:txBody>
          <a:bodyPr>
            <a:normAutofit fontScale="92500"/>
          </a:bodyPr>
          <a:lstStyle/>
          <a:p>
            <a:r>
              <a:rPr lang="en-IE" sz="2800" dirty="0"/>
              <a:t>PRAYER IS … </a:t>
            </a:r>
            <a:r>
              <a:rPr lang="en-GB" sz="2800" dirty="0"/>
              <a:t>spending time </a:t>
            </a:r>
            <a:r>
              <a:rPr lang="en-GB" sz="2800" u="sng" dirty="0"/>
              <a:t>frequently</a:t>
            </a:r>
            <a:r>
              <a:rPr lang="en-GB" sz="2800" dirty="0"/>
              <a:t> alone with Him whom we know loves us. </a:t>
            </a:r>
            <a:r>
              <a:rPr lang="en-GB" sz="2000" dirty="0">
                <a:solidFill>
                  <a:schemeClr val="accent2">
                    <a:lumMod val="75000"/>
                  </a:schemeClr>
                </a:solidFill>
              </a:rPr>
              <a:t>(</a:t>
            </a:r>
            <a:r>
              <a:rPr lang="en-GB" sz="2000" i="1" dirty="0">
                <a:solidFill>
                  <a:schemeClr val="accent2">
                    <a:lumMod val="75000"/>
                  </a:schemeClr>
                </a:solidFill>
              </a:rPr>
              <a:t>St Teresa</a:t>
            </a:r>
            <a:r>
              <a:rPr lang="en-GB" sz="2000" dirty="0">
                <a:solidFill>
                  <a:schemeClr val="accent2">
                    <a:lumMod val="75000"/>
                  </a:schemeClr>
                </a:solidFill>
              </a:rPr>
              <a:t>)</a:t>
            </a:r>
          </a:p>
          <a:p>
            <a:pPr marL="0" indent="0">
              <a:buNone/>
            </a:pPr>
            <a:endParaRPr lang="en-GB" sz="2000" dirty="0">
              <a:solidFill>
                <a:schemeClr val="accent2">
                  <a:lumMod val="75000"/>
                </a:schemeClr>
              </a:solidFill>
            </a:endParaRPr>
          </a:p>
          <a:p>
            <a:r>
              <a:rPr lang="en-IE" sz="2800" i="1" dirty="0">
                <a:solidFill>
                  <a:srgbClr val="990033"/>
                </a:solidFill>
              </a:rPr>
              <a:t>Frequently</a:t>
            </a:r>
            <a:r>
              <a:rPr lang="en-IE" sz="2800" dirty="0">
                <a:solidFill>
                  <a:srgbClr val="1F497D"/>
                </a:solidFill>
              </a:rPr>
              <a:t> … </a:t>
            </a:r>
          </a:p>
          <a:p>
            <a:pPr marL="0" indent="0">
              <a:buNone/>
            </a:pPr>
            <a:r>
              <a:rPr lang="en-IE" sz="2800" dirty="0">
                <a:solidFill>
                  <a:srgbClr val="1F497D"/>
                </a:solidFill>
              </a:rPr>
              <a:t>expresses commitment – </a:t>
            </a:r>
          </a:p>
          <a:p>
            <a:pPr marL="0" indent="0">
              <a:buNone/>
            </a:pPr>
            <a:r>
              <a:rPr lang="en-IE" sz="2800" dirty="0">
                <a:solidFill>
                  <a:srgbClr val="1F497D"/>
                </a:solidFill>
              </a:rPr>
              <a:t>It is better to pray badly than </a:t>
            </a:r>
          </a:p>
          <a:p>
            <a:pPr marL="0" indent="0">
              <a:buNone/>
            </a:pPr>
            <a:r>
              <a:rPr lang="en-IE" sz="2800" dirty="0">
                <a:solidFill>
                  <a:srgbClr val="1F497D"/>
                </a:solidFill>
              </a:rPr>
              <a:t>`not to pray’ at all.</a:t>
            </a:r>
          </a:p>
          <a:p>
            <a:pPr marL="0" indent="0">
              <a:buNone/>
            </a:pPr>
            <a:endParaRPr lang="en-IE" sz="2800" dirty="0">
              <a:solidFill>
                <a:srgbClr val="1F497D"/>
              </a:solidFill>
            </a:endParaRPr>
          </a:p>
          <a:p>
            <a:r>
              <a:rPr lang="en-IE" sz="2800" dirty="0">
                <a:solidFill>
                  <a:srgbClr val="6C0000"/>
                </a:solidFill>
              </a:rPr>
              <a:t>Regular prayer develops </a:t>
            </a:r>
          </a:p>
          <a:p>
            <a:pPr marL="0" indent="0">
              <a:buNone/>
            </a:pPr>
            <a:r>
              <a:rPr lang="en-IE" sz="2800" dirty="0">
                <a:solidFill>
                  <a:srgbClr val="6C0000"/>
                </a:solidFill>
              </a:rPr>
              <a:t>the spirit or habit of prayer </a:t>
            </a:r>
            <a:r>
              <a:rPr lang="en-IE" sz="2800" dirty="0">
                <a:solidFill>
                  <a:srgbClr val="1F497D"/>
                </a:solidFill>
              </a:rPr>
              <a:t> </a:t>
            </a:r>
          </a:p>
          <a:p>
            <a:pPr marL="0" indent="0">
              <a:buNone/>
            </a:pPr>
            <a:r>
              <a:rPr lang="en-GB" sz="2800" dirty="0">
                <a:solidFill>
                  <a:srgbClr val="FFFF00"/>
                </a:solidFill>
                <a:cs typeface="Times New Roman"/>
              </a:rPr>
              <a:t>			</a:t>
            </a:r>
            <a:r>
              <a:rPr lang="en-GB" sz="2600" dirty="0">
                <a:solidFill>
                  <a:srgbClr val="00B050"/>
                </a:solidFill>
                <a:cs typeface="Times New Roman"/>
              </a:rPr>
              <a:t>René </a:t>
            </a:r>
            <a:r>
              <a:rPr lang="en-GB" sz="2600" dirty="0" err="1">
                <a:solidFill>
                  <a:srgbClr val="00B050"/>
                </a:solidFill>
                <a:cs typeface="Times New Roman"/>
              </a:rPr>
              <a:t>Voillaume</a:t>
            </a:r>
            <a:r>
              <a:rPr lang="en-GB" sz="2600" dirty="0">
                <a:solidFill>
                  <a:srgbClr val="00B050"/>
                </a:solidFill>
                <a:cs typeface="Times New Roman"/>
              </a:rPr>
              <a:t> </a:t>
            </a:r>
            <a:endParaRPr lang="en-IE" sz="2600" dirty="0">
              <a:solidFill>
                <a:srgbClr val="00B050"/>
              </a:solidFill>
            </a:endParaRPr>
          </a:p>
          <a:p>
            <a:endParaRPr lang="en-IE" dirty="0">
              <a:solidFill>
                <a:srgbClr val="1F497D"/>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0" y="2209800"/>
            <a:ext cx="3886200" cy="4800599"/>
          </a:xfrm>
          <a:prstGeom prst="rect">
            <a:avLst/>
          </a:prstGeom>
          <a:effectLst>
            <a:softEdge rad="317500"/>
          </a:effectLst>
        </p:spPr>
      </p:pic>
    </p:spTree>
    <p:extLst>
      <p:ext uri="{BB962C8B-B14F-4D97-AF65-F5344CB8AC3E}">
        <p14:creationId xmlns:p14="http://schemas.microsoft.com/office/powerpoint/2010/main" val="2326647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additive="base">
                                        <p:cTn id="1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additive="base">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 calcmode="lin" valueType="num">
                                      <p:cBhvr additive="base">
                                        <p:cTn id="2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 calcmode="lin" valueType="num">
                                      <p:cBhvr additive="base">
                                        <p:cTn id="36"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 calcmode="lin" valueType="num">
                                      <p:cBhvr additive="base">
                                        <p:cTn id="40"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 calcmode="lin" valueType="num">
                                      <p:cBhvr additive="base">
                                        <p:cTn id="44"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5400" dirty="0"/>
              <a:t>Contemplative Practice</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48200" y="762000"/>
            <a:ext cx="4724400" cy="6248400"/>
          </a:xfrm>
          <a:effectLst>
            <a:softEdge rad="635000"/>
          </a:effectLst>
        </p:spPr>
      </p:pic>
      <p:sp>
        <p:nvSpPr>
          <p:cNvPr id="4" name="Content Placeholder 3"/>
          <p:cNvSpPr>
            <a:spLocks noGrp="1"/>
          </p:cNvSpPr>
          <p:nvPr>
            <p:ph idx="10"/>
          </p:nvPr>
        </p:nvSpPr>
        <p:spPr>
          <a:xfrm>
            <a:off x="1066800" y="1295400"/>
            <a:ext cx="3581400" cy="5562600"/>
          </a:xfrm>
        </p:spPr>
        <p:txBody>
          <a:bodyPr>
            <a:noAutofit/>
          </a:bodyPr>
          <a:lstStyle/>
          <a:p>
            <a:r>
              <a:rPr lang="en-GB" sz="2800" dirty="0">
                <a:solidFill>
                  <a:srgbClr val="1F497D"/>
                </a:solidFill>
              </a:rPr>
              <a:t>… as the body needs sleep, so too does the soul…</a:t>
            </a:r>
          </a:p>
          <a:p>
            <a:r>
              <a:rPr lang="en-GB" sz="2800" dirty="0">
                <a:solidFill>
                  <a:srgbClr val="C00000"/>
                </a:solidFill>
              </a:rPr>
              <a:t>I will allot a certain time each day, like the beloved disciple to rest on the loving heart of our Saviour…</a:t>
            </a:r>
          </a:p>
          <a:p>
            <a:r>
              <a:rPr lang="en-GB" sz="2800" dirty="0">
                <a:solidFill>
                  <a:srgbClr val="1F497D"/>
                </a:solidFill>
              </a:rPr>
              <a:t>Listening to the </a:t>
            </a:r>
            <a:r>
              <a:rPr lang="en-GB" sz="2800" i="1" dirty="0">
                <a:solidFill>
                  <a:srgbClr val="FF0000"/>
                </a:solidFill>
              </a:rPr>
              <a:t>heartbeat of God</a:t>
            </a:r>
            <a:r>
              <a:rPr lang="en-GB" sz="2800" dirty="0">
                <a:solidFill>
                  <a:srgbClr val="1F497D"/>
                </a:solidFill>
              </a:rPr>
              <a:t>.</a:t>
            </a:r>
          </a:p>
        </p:txBody>
      </p:sp>
    </p:spTree>
    <p:extLst>
      <p:ext uri="{BB962C8B-B14F-4D97-AF65-F5344CB8AC3E}">
        <p14:creationId xmlns:p14="http://schemas.microsoft.com/office/powerpoint/2010/main" val="1523214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DISCOVERING GOD</a:t>
            </a:r>
          </a:p>
        </p:txBody>
      </p:sp>
      <p:sp>
        <p:nvSpPr>
          <p:cNvPr id="3" name="Content Placeholder 2"/>
          <p:cNvSpPr>
            <a:spLocks noGrp="1"/>
          </p:cNvSpPr>
          <p:nvPr>
            <p:ph idx="1"/>
          </p:nvPr>
        </p:nvSpPr>
        <p:spPr/>
        <p:txBody>
          <a:bodyPr/>
          <a:lstStyle/>
          <a:p>
            <a:r>
              <a:rPr lang="en-IE" sz="2400" dirty="0">
                <a:solidFill>
                  <a:srgbClr val="002060"/>
                </a:solidFill>
              </a:rPr>
              <a:t>IN THE MONASTERY OF </a:t>
            </a:r>
          </a:p>
          <a:p>
            <a:pPr marL="0" indent="0">
              <a:buNone/>
            </a:pPr>
            <a:r>
              <a:rPr lang="en-IE" sz="2400" dirty="0">
                <a:solidFill>
                  <a:srgbClr val="002060"/>
                </a:solidFill>
              </a:rPr>
              <a:t>THE DEVOUT LIFE, WE ARE </a:t>
            </a:r>
          </a:p>
          <a:p>
            <a:pPr marL="0" indent="0">
              <a:buNone/>
            </a:pPr>
            <a:r>
              <a:rPr lang="en-IE" sz="2400" dirty="0">
                <a:solidFill>
                  <a:srgbClr val="002060"/>
                </a:solidFill>
              </a:rPr>
              <a:t>ALWAYS NOVICES </a:t>
            </a:r>
            <a:r>
              <a:rPr lang="en-IE" sz="1800" dirty="0">
                <a:solidFill>
                  <a:srgbClr val="990033"/>
                </a:solidFill>
              </a:rPr>
              <a:t>(</a:t>
            </a:r>
            <a:r>
              <a:rPr lang="en-IE" sz="1800" i="1" dirty="0">
                <a:solidFill>
                  <a:srgbClr val="990033"/>
                </a:solidFill>
              </a:rPr>
              <a:t>St Francis de Sales)</a:t>
            </a:r>
            <a:endParaRPr lang="en-IE" sz="1800" dirty="0">
              <a:solidFill>
                <a:srgbClr val="990033"/>
              </a:solidFill>
            </a:endParaRPr>
          </a:p>
          <a:p>
            <a:pPr marL="0" indent="0">
              <a:buNone/>
            </a:pPr>
            <a:endParaRPr lang="en-IE" sz="1800" dirty="0">
              <a:solidFill>
                <a:srgbClr val="990033"/>
              </a:solidFill>
            </a:endParaRPr>
          </a:p>
          <a:p>
            <a:pPr marL="0" indent="0">
              <a:buNone/>
            </a:pPr>
            <a:r>
              <a:rPr lang="en-GB" sz="2400" dirty="0">
                <a:solidFill>
                  <a:srgbClr val="002060"/>
                </a:solidFill>
              </a:rPr>
              <a:t>If all you do is return to </a:t>
            </a:r>
          </a:p>
          <a:p>
            <a:pPr marL="0" indent="0">
              <a:buNone/>
            </a:pPr>
            <a:r>
              <a:rPr lang="en-GB" sz="2400" dirty="0">
                <a:solidFill>
                  <a:srgbClr val="002060"/>
                </a:solidFill>
              </a:rPr>
              <a:t>God’s presence after distraction, </a:t>
            </a:r>
          </a:p>
          <a:p>
            <a:pPr marL="0" indent="0">
              <a:buNone/>
            </a:pPr>
            <a:r>
              <a:rPr lang="en-GB" sz="2400" dirty="0">
                <a:solidFill>
                  <a:srgbClr val="002060"/>
                </a:solidFill>
              </a:rPr>
              <a:t>then this is very good prayer. </a:t>
            </a:r>
          </a:p>
          <a:p>
            <a:pPr marL="0" indent="0">
              <a:buNone/>
            </a:pPr>
            <a:r>
              <a:rPr lang="en-GB" sz="2400" dirty="0">
                <a:solidFill>
                  <a:srgbClr val="002060"/>
                </a:solidFill>
              </a:rPr>
              <a:t>Your persistence shows </a:t>
            </a:r>
          </a:p>
          <a:p>
            <a:pPr marL="0" indent="0">
              <a:buNone/>
            </a:pPr>
            <a:r>
              <a:rPr lang="en-GB" sz="2400" dirty="0">
                <a:solidFill>
                  <a:srgbClr val="002060"/>
                </a:solidFill>
              </a:rPr>
              <a:t>how much you want to be with God</a:t>
            </a:r>
            <a:r>
              <a:rPr lang="en-GB" sz="1800" dirty="0">
                <a:solidFill>
                  <a:srgbClr val="002060"/>
                </a:solidFill>
              </a:rPr>
              <a:t>.</a:t>
            </a:r>
          </a:p>
          <a:p>
            <a:pPr marL="0" indent="0">
              <a:buNone/>
            </a:pPr>
            <a:r>
              <a:rPr lang="en-GB" sz="1800" dirty="0">
                <a:solidFill>
                  <a:srgbClr val="990033"/>
                </a:solidFill>
              </a:rPr>
              <a:t>							(St Francis de Sales)</a:t>
            </a:r>
            <a:endParaRPr lang="en-IE" sz="1800" dirty="0">
              <a:solidFill>
                <a:srgbClr val="990033"/>
              </a:solidFill>
            </a:endParaRPr>
          </a:p>
        </p:txBody>
      </p:sp>
      <p:pic>
        <p:nvPicPr>
          <p:cNvPr id="4" name="Content Placeholder 3" descr="monastery of the heart.jpg"/>
          <p:cNvPicPr>
            <a:picLocks noChangeAspect="1"/>
          </p:cNvPicPr>
          <p:nvPr/>
        </p:nvPicPr>
        <p:blipFill>
          <a:blip r:embed="rId3" cstate="print"/>
          <a:stretch>
            <a:fillRect/>
          </a:stretch>
        </p:blipFill>
        <p:spPr>
          <a:xfrm>
            <a:off x="6781800" y="1752600"/>
            <a:ext cx="2362200" cy="5105400"/>
          </a:xfrm>
          <a:prstGeom prst="rect">
            <a:avLst/>
          </a:prstGeom>
          <a:blipFill rotWithShape="1">
            <a:blip r:embed="rId4">
              <a:alphaModFix amt="40000"/>
            </a:blip>
            <a:tile tx="0" ty="0" sx="100000" sy="100000" flip="none" algn="tl"/>
          </a:blipFill>
          <a:effectLst>
            <a:softEdge rad="127000"/>
          </a:effectLst>
        </p:spPr>
      </p:pic>
    </p:spTree>
    <p:extLst>
      <p:ext uri="{BB962C8B-B14F-4D97-AF65-F5344CB8AC3E}">
        <p14:creationId xmlns:p14="http://schemas.microsoft.com/office/powerpoint/2010/main" val="122903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1000"/>
                                        <p:tgtEl>
                                          <p:spTgt spid="3">
                                            <p:txEl>
                                              <p:pRg st="7" end="7"/>
                                            </p:txEl>
                                          </p:spTgt>
                                        </p:tgtEl>
                                      </p:cBhvr>
                                    </p:animEffect>
                                    <p:anim calcmode="lin" valueType="num">
                                      <p:cBhvr>
                                        <p:cTn id="4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fade">
                                      <p:cBhvr>
                                        <p:cTn id="44" dur="1000"/>
                                        <p:tgtEl>
                                          <p:spTgt spid="3">
                                            <p:txEl>
                                              <p:pRg st="8" end="8"/>
                                            </p:txEl>
                                          </p:spTgt>
                                        </p:tgtEl>
                                      </p:cBhvr>
                                    </p:animEffect>
                                    <p:anim calcmode="lin" valueType="num">
                                      <p:cBhvr>
                                        <p:cTn id="4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8" end="8"/>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7135" y="609600"/>
            <a:ext cx="8077200" cy="990600"/>
          </a:xfrm>
        </p:spPr>
        <p:txBody>
          <a:bodyPr/>
          <a:lstStyle/>
          <a:p>
            <a:pPr algn="ctr"/>
            <a:r>
              <a:rPr lang="en-GB" sz="5400" dirty="0"/>
              <a:t>Our operative image of God</a:t>
            </a:r>
          </a:p>
        </p:txBody>
      </p:sp>
      <p:sp>
        <p:nvSpPr>
          <p:cNvPr id="3" name="Content Placeholder 2"/>
          <p:cNvSpPr>
            <a:spLocks noGrp="1"/>
          </p:cNvSpPr>
          <p:nvPr>
            <p:ph idx="1"/>
          </p:nvPr>
        </p:nvSpPr>
        <p:spPr>
          <a:xfrm>
            <a:off x="1047135" y="1447800"/>
            <a:ext cx="8096865" cy="5410200"/>
          </a:xfrm>
        </p:spPr>
        <p:txBody>
          <a:bodyPr/>
          <a:lstStyle/>
          <a:p>
            <a:r>
              <a:rPr lang="en-GB" sz="2400" dirty="0">
                <a:latin typeface="Calibri"/>
                <a:ea typeface="Calibri"/>
                <a:cs typeface="Times New Roman"/>
              </a:rPr>
              <a:t>My personal history has a </a:t>
            </a:r>
          </a:p>
          <a:p>
            <a:pPr marL="0" indent="0">
              <a:buNone/>
            </a:pPr>
            <a:r>
              <a:rPr lang="en-GB" sz="2400" dirty="0">
                <a:latin typeface="Calibri"/>
                <a:ea typeface="Calibri"/>
                <a:cs typeface="Times New Roman"/>
              </a:rPr>
              <a:t>bearing on how I see God</a:t>
            </a:r>
          </a:p>
          <a:p>
            <a:pPr marL="0" indent="0">
              <a:buNone/>
            </a:pPr>
            <a:r>
              <a:rPr lang="en-GB" sz="2400" dirty="0">
                <a:latin typeface="Calibri"/>
                <a:ea typeface="Calibri"/>
                <a:cs typeface="Times New Roman"/>
              </a:rPr>
              <a:t>Often we project our own </a:t>
            </a:r>
          </a:p>
          <a:p>
            <a:pPr marL="0" indent="0">
              <a:buNone/>
            </a:pPr>
            <a:r>
              <a:rPr lang="en-GB" sz="2400" dirty="0">
                <a:latin typeface="Calibri"/>
                <a:ea typeface="Calibri"/>
                <a:cs typeface="Times New Roman"/>
              </a:rPr>
              <a:t>feelings of not being loveable </a:t>
            </a:r>
          </a:p>
          <a:p>
            <a:pPr marL="0" indent="0">
              <a:buNone/>
            </a:pPr>
            <a:r>
              <a:rPr lang="en-GB" sz="2400" dirty="0">
                <a:latin typeface="Calibri"/>
                <a:ea typeface="Calibri"/>
                <a:cs typeface="Times New Roman"/>
              </a:rPr>
              <a:t>unto God </a:t>
            </a:r>
          </a:p>
          <a:p>
            <a:pPr marL="0" indent="0">
              <a:buNone/>
            </a:pPr>
            <a:r>
              <a:rPr lang="en-GB" sz="2400" dirty="0">
                <a:latin typeface="Calibri"/>
                <a:ea typeface="Calibri"/>
                <a:cs typeface="Times New Roman"/>
              </a:rPr>
              <a:t>We can end up withdrawing </a:t>
            </a:r>
          </a:p>
          <a:p>
            <a:pPr marL="0" indent="0">
              <a:buNone/>
            </a:pPr>
            <a:r>
              <a:rPr lang="en-GB" sz="2400" dirty="0">
                <a:latin typeface="Calibri"/>
                <a:ea typeface="Calibri"/>
                <a:cs typeface="Times New Roman"/>
              </a:rPr>
              <a:t>farther from a God of our own </a:t>
            </a:r>
          </a:p>
          <a:p>
            <a:pPr marL="0" indent="0">
              <a:buNone/>
            </a:pPr>
            <a:r>
              <a:rPr lang="en-GB" sz="2400" dirty="0">
                <a:latin typeface="Calibri"/>
                <a:ea typeface="Calibri"/>
                <a:cs typeface="Times New Roman"/>
              </a:rPr>
              <a:t>making, rather than </a:t>
            </a:r>
          </a:p>
          <a:p>
            <a:pPr marL="0" indent="0">
              <a:buNone/>
            </a:pPr>
            <a:r>
              <a:rPr lang="en-GB" sz="2400" dirty="0">
                <a:latin typeface="Calibri"/>
                <a:ea typeface="Calibri"/>
                <a:cs typeface="Times New Roman"/>
              </a:rPr>
              <a:t>drawing closer to the God </a:t>
            </a:r>
          </a:p>
          <a:p>
            <a:pPr marL="0" indent="0">
              <a:buNone/>
            </a:pPr>
            <a:r>
              <a:rPr lang="en-GB" sz="2400" dirty="0">
                <a:latin typeface="Calibri"/>
                <a:ea typeface="Calibri"/>
                <a:cs typeface="Times New Roman"/>
              </a:rPr>
              <a:t>who made us. </a:t>
            </a:r>
            <a:r>
              <a:rPr lang="en-GB" sz="2000" dirty="0">
                <a:solidFill>
                  <a:srgbClr val="FF0000"/>
                </a:solidFill>
                <a:latin typeface="Calibri"/>
                <a:ea typeface="Calibri"/>
                <a:cs typeface="Times New Roman"/>
              </a:rPr>
              <a:t>James Martin</a:t>
            </a:r>
          </a:p>
          <a:p>
            <a:pPr marL="0" indent="0">
              <a:buNone/>
            </a:pPr>
            <a:endParaRPr lang="en-GB" sz="2400" dirty="0"/>
          </a:p>
        </p:txBody>
      </p:sp>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1752600"/>
            <a:ext cx="5029200" cy="5257800"/>
          </a:xfrm>
          <a:prstGeom prst="rect">
            <a:avLst/>
          </a:prstGeom>
          <a:effectLst>
            <a:softEdge rad="635000"/>
          </a:effectLst>
        </p:spPr>
      </p:pic>
    </p:spTree>
    <p:extLst>
      <p:ext uri="{BB962C8B-B14F-4D97-AF65-F5344CB8AC3E}">
        <p14:creationId xmlns:p14="http://schemas.microsoft.com/office/powerpoint/2010/main" val="4208205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Effect transition="in" filter="fade">
                                      <p:cBhvr>
                                        <p:cTn id="70" dur="1000"/>
                                        <p:tgtEl>
                                          <p:spTgt spid="3">
                                            <p:txEl>
                                              <p:pRg st="8" end="8"/>
                                            </p:txEl>
                                          </p:spTgt>
                                        </p:tgtEl>
                                      </p:cBhvr>
                                    </p:animEffect>
                                    <p:anim calcmode="lin" valueType="num">
                                      <p:cBhvr>
                                        <p:cTn id="7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Effect transition="in" filter="fade">
                                      <p:cBhvr>
                                        <p:cTn id="77" dur="1000"/>
                                        <p:tgtEl>
                                          <p:spTgt spid="3">
                                            <p:txEl>
                                              <p:pRg st="9" end="9"/>
                                            </p:txEl>
                                          </p:spTgt>
                                        </p:tgtEl>
                                      </p:cBhvr>
                                    </p:animEffect>
                                    <p:anim calcmode="lin" valueType="num">
                                      <p:cBhvr>
                                        <p:cTn id="7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t>1. Preparation for Prayer –</a:t>
            </a:r>
          </a:p>
          <a:p>
            <a:r>
              <a:rPr lang="en-GB" dirty="0">
                <a:solidFill>
                  <a:srgbClr val="990033"/>
                </a:solidFill>
              </a:rPr>
              <a:t>PLACE YOURSELF IN THE PRESENCE OF GOD</a:t>
            </a:r>
          </a:p>
          <a:p>
            <a:pPr marL="0" indent="0">
              <a:buNone/>
            </a:pPr>
            <a:r>
              <a:rPr lang="en-GB" dirty="0">
                <a:solidFill>
                  <a:srgbClr val="990033"/>
                </a:solidFill>
              </a:rPr>
              <a:t>	(Be sure to invoke the Holy Spirit)</a:t>
            </a:r>
          </a:p>
          <a:p>
            <a:endParaRPr lang="en-GB" dirty="0"/>
          </a:p>
          <a:p>
            <a:r>
              <a:rPr lang="en-GB" sz="2800" dirty="0"/>
              <a:t>Become </a:t>
            </a:r>
            <a:r>
              <a:rPr lang="en-GB" sz="2800" dirty="0" err="1"/>
              <a:t>Centered</a:t>
            </a:r>
            <a:endParaRPr lang="en-GB" sz="2800" dirty="0"/>
          </a:p>
          <a:p>
            <a:pPr marL="0" indent="0">
              <a:buNone/>
            </a:pPr>
            <a:endParaRPr lang="en-GB" sz="2800" dirty="0"/>
          </a:p>
          <a:p>
            <a:r>
              <a:rPr lang="en-GB" sz="2800" dirty="0">
                <a:solidFill>
                  <a:srgbClr val="00B050"/>
                </a:solidFill>
              </a:rPr>
              <a:t>God is present in my heart</a:t>
            </a:r>
          </a:p>
          <a:p>
            <a:pPr marL="0" indent="0">
              <a:buNone/>
            </a:pPr>
            <a:endParaRPr lang="en-GB" sz="2800" dirty="0"/>
          </a:p>
          <a:p>
            <a:r>
              <a:rPr lang="en-GB" sz="2800" dirty="0">
                <a:solidFill>
                  <a:srgbClr val="CC00CC"/>
                </a:solidFill>
              </a:rPr>
              <a:t>I Love you too…</a:t>
            </a:r>
          </a:p>
          <a:p>
            <a:pPr marL="0" indent="0">
              <a:buNone/>
            </a:pPr>
            <a:endParaRPr lang="en-GB" sz="2800" dirty="0">
              <a:solidFill>
                <a:srgbClr val="CC00CC"/>
              </a:solidFill>
            </a:endParaRPr>
          </a:p>
        </p:txBody>
      </p:sp>
      <p:sp>
        <p:nvSpPr>
          <p:cNvPr id="4" name="Rectangle 3"/>
          <p:cNvSpPr/>
          <p:nvPr/>
        </p:nvSpPr>
        <p:spPr>
          <a:xfrm>
            <a:off x="1098430" y="372070"/>
            <a:ext cx="7367210"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Steps to aid MEDITATION</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488299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3"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
                                        <p:tgtEl>
                                          <p:spTgt spid="3">
                                            <p:txEl>
                                              <p:pRg st="1" end="1"/>
                                            </p:txEl>
                                          </p:spTgt>
                                        </p:tgtEl>
                                      </p:cBhvr>
                                    </p:animEffect>
                                    <p:anim calcmode="lin" valueType="num">
                                      <p:cBhvr>
                                        <p:cTn id="16"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18"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9"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20" presetID="43" presetClass="entr" presetSubtype="0"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100"/>
                                        <p:tgtEl>
                                          <p:spTgt spid="3">
                                            <p:txEl>
                                              <p:pRg st="2" end="2"/>
                                            </p:txEl>
                                          </p:spTgt>
                                        </p:tgtEl>
                                      </p:cBhvr>
                                    </p:animEffect>
                                    <p:anim calcmode="lin" valueType="num">
                                      <p:cBhvr>
                                        <p:cTn id="23" dur="4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4" dur="4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25" dur="600" decel="50000" fill="hold">
                                          <p:stCondLst>
                                            <p:cond delay="4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6" dur="600" decel="50000" fill="hold">
                                          <p:stCondLst>
                                            <p:cond delay="4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1000"/>
                                        <p:tgtEl>
                                          <p:spTgt spid="3">
                                            <p:txEl>
                                              <p:pRg st="6" end="6"/>
                                            </p:txEl>
                                          </p:spTgt>
                                        </p:tgtEl>
                                      </p:cBhvr>
                                    </p:animEffect>
                                    <p:anim calcmode="lin" valueType="num">
                                      <p:cBhvr>
                                        <p:cTn id="4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nodeType="clickEffect">
                                  <p:stCondLst>
                                    <p:cond delay="0"/>
                                  </p:stCondLst>
                                  <p:childTnLst>
                                    <p:set>
                                      <p:cBhvr>
                                        <p:cTn id="45" dur="1" fill="hold">
                                          <p:stCondLst>
                                            <p:cond delay="0"/>
                                          </p:stCondLst>
                                        </p:cTn>
                                        <p:tgtEl>
                                          <p:spTgt spid="3">
                                            <p:txEl>
                                              <p:pRg st="8" end="8"/>
                                            </p:txEl>
                                          </p:spTgt>
                                        </p:tgtEl>
                                        <p:attrNameLst>
                                          <p:attrName>style.visibility</p:attrName>
                                        </p:attrNameLst>
                                      </p:cBhvr>
                                      <p:to>
                                        <p:strVal val="visible"/>
                                      </p:to>
                                    </p:set>
                                    <p:anim calcmode="lin" valueType="num">
                                      <p:cBhvr>
                                        <p:cTn id="46"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47"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48"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49"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GB" dirty="0"/>
              <a:t>Choose a scene from the Gospel and enter imaginatively into it</a:t>
            </a:r>
          </a:p>
          <a:p>
            <a:endParaRPr lang="en-GB" dirty="0"/>
          </a:p>
          <a:p>
            <a:r>
              <a:rPr lang="en-GB" dirty="0">
                <a:solidFill>
                  <a:srgbClr val="FF0000"/>
                </a:solidFill>
              </a:rPr>
              <a:t>as</a:t>
            </a:r>
            <a:r>
              <a:rPr lang="en-GB" dirty="0"/>
              <a:t> </a:t>
            </a:r>
            <a:r>
              <a:rPr lang="en-GB" i="1" dirty="0">
                <a:solidFill>
                  <a:srgbClr val="FF0000"/>
                </a:solidFill>
              </a:rPr>
              <a:t>an observer</a:t>
            </a:r>
          </a:p>
          <a:p>
            <a:pPr marL="0" indent="0">
              <a:buNone/>
            </a:pPr>
            <a:endParaRPr lang="en-GB" dirty="0"/>
          </a:p>
          <a:p>
            <a:r>
              <a:rPr lang="en-GB" dirty="0"/>
              <a:t>Or </a:t>
            </a:r>
          </a:p>
          <a:p>
            <a:endParaRPr lang="en-GB" dirty="0"/>
          </a:p>
          <a:p>
            <a:r>
              <a:rPr lang="en-GB" i="1" dirty="0">
                <a:solidFill>
                  <a:srgbClr val="FFFF00"/>
                </a:solidFill>
              </a:rPr>
              <a:t>as a participant </a:t>
            </a:r>
          </a:p>
        </p:txBody>
      </p:sp>
      <p:sp>
        <p:nvSpPr>
          <p:cNvPr id="4" name="Rectangle 3"/>
          <p:cNvSpPr/>
          <p:nvPr/>
        </p:nvSpPr>
        <p:spPr>
          <a:xfrm>
            <a:off x="914400" y="152400"/>
            <a:ext cx="7857407"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STEPS TO AID MEDITATION</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7" name="Picture 6">
            <a:extLst>
              <a:ext uri="{FF2B5EF4-FFF2-40B4-BE49-F238E27FC236}">
                <a16:creationId xmlns="" xmlns:a16="http://schemas.microsoft.com/office/drawing/2014/main" id="{D143D365-376C-1946-BD5B-40C72A40E3F3}"/>
              </a:ext>
            </a:extLst>
          </p:cNvPr>
          <p:cNvPicPr>
            <a:picLocks noChangeAspect="1"/>
          </p:cNvPicPr>
          <p:nvPr/>
        </p:nvPicPr>
        <p:blipFill>
          <a:blip r:embed="rId3"/>
          <a:stretch>
            <a:fillRect/>
          </a:stretch>
        </p:blipFill>
        <p:spPr>
          <a:xfrm>
            <a:off x="3810000" y="2895600"/>
            <a:ext cx="5360504" cy="4114800"/>
          </a:xfrm>
          <a:prstGeom prst="rect">
            <a:avLst/>
          </a:prstGeom>
          <a:effectLst>
            <a:softEdge rad="317500"/>
          </a:effectLst>
        </p:spPr>
      </p:pic>
    </p:spTree>
    <p:extLst>
      <p:ext uri="{BB962C8B-B14F-4D97-AF65-F5344CB8AC3E}">
        <p14:creationId xmlns:p14="http://schemas.microsoft.com/office/powerpoint/2010/main" val="2060128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3"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
                                        <p:tgtEl>
                                          <p:spTgt spid="3">
                                            <p:txEl>
                                              <p:pRg st="4" end="4"/>
                                            </p:txEl>
                                          </p:spTgt>
                                        </p:tgtEl>
                                      </p:cBhvr>
                                    </p:animEffect>
                                    <p:anim calcmode="lin" valueType="num">
                                      <p:cBhvr>
                                        <p:cTn id="21" dur="4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400" fill="hold"/>
                                        <p:tgtEl>
                                          <p:spTgt spid="3">
                                            <p:txEl>
                                              <p:pRg st="4" end="4"/>
                                            </p:txEl>
                                          </p:spTgt>
                                        </p:tgtEl>
                                        <p:attrNameLst>
                                          <p:attrName>ppt_y</p:attrName>
                                        </p:attrNameLst>
                                      </p:cBhvr>
                                      <p:tavLst>
                                        <p:tav tm="0">
                                          <p:val>
                                            <p:strVal val="#ppt_y+0.31"/>
                                          </p:val>
                                        </p:tav>
                                        <p:tav tm="100000">
                                          <p:val>
                                            <p:strVal val="#ppt_y+0.31"/>
                                          </p:val>
                                        </p:tav>
                                      </p:tavLst>
                                    </p:anim>
                                    <p:anim calcmode="lin" valueType="num">
                                      <p:cBhvr>
                                        <p:cTn id="23" dur="600" decel="50000" fill="hold">
                                          <p:stCondLst>
                                            <p:cond delay="400"/>
                                          </p:stCondLst>
                                        </p:cTn>
                                        <p:tgtEl>
                                          <p:spTgt spid="3">
                                            <p:txEl>
                                              <p:pRg st="4" end="4"/>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4" dur="600" decel="50000" fill="hold">
                                          <p:stCondLst>
                                            <p:cond delay="400"/>
                                          </p:stCondLst>
                                        </p:cTn>
                                        <p:tgtEl>
                                          <p:spTgt spid="3">
                                            <p:txEl>
                                              <p:pRg st="4" end="4"/>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p:cTn id="2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a:t>3. Meditate on Scripture above all because we are not seeking ideas but paying attention to God</a:t>
            </a:r>
          </a:p>
          <a:p>
            <a:endParaRPr lang="en-GB" dirty="0"/>
          </a:p>
          <a:p>
            <a:r>
              <a:rPr lang="en-GB" dirty="0"/>
              <a:t>So as to arouse ourselves to love/encounter Him</a:t>
            </a:r>
          </a:p>
          <a:p>
            <a:endParaRPr lang="en-GB" dirty="0"/>
          </a:p>
          <a:p>
            <a:r>
              <a:rPr lang="en-GB" dirty="0"/>
              <a:t>If good affections should rise up – gratitude for God’s mercy, awe at His majesty, sorrow for sin, desire to be more faithful, for example – yield to them.</a:t>
            </a:r>
          </a:p>
          <a:p>
            <a:pPr marL="0" indent="0">
              <a:buNone/>
            </a:pPr>
            <a:endParaRPr lang="en-GB" dirty="0"/>
          </a:p>
        </p:txBody>
      </p:sp>
      <p:sp>
        <p:nvSpPr>
          <p:cNvPr id="4" name="Rectangle 3"/>
          <p:cNvSpPr/>
          <p:nvPr/>
        </p:nvSpPr>
        <p:spPr>
          <a:xfrm>
            <a:off x="1066800" y="304800"/>
            <a:ext cx="7367210"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St</a:t>
            </a: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eps to aid MEDITATION</a:t>
            </a:r>
          </a:p>
        </p:txBody>
      </p:sp>
    </p:spTree>
    <p:extLst>
      <p:ext uri="{BB962C8B-B14F-4D97-AF65-F5344CB8AC3E}">
        <p14:creationId xmlns:p14="http://schemas.microsoft.com/office/powerpoint/2010/main" val="1127031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blinds(horizontal)">
                                      <p:cBhvr>
                                        <p:cTn id="11" dur="50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blinds(horizontal)">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r>
              <a:rPr lang="en-GB" dirty="0"/>
              <a:t>Thoughts repeated in the mind effect our affections which, in turn, lead to resolutions</a:t>
            </a:r>
          </a:p>
          <a:p>
            <a:pPr marL="0" indent="0">
              <a:buNone/>
            </a:pPr>
            <a:endParaRPr lang="en-GB" dirty="0"/>
          </a:p>
          <a:p>
            <a:r>
              <a:rPr lang="en-GB" dirty="0"/>
              <a:t> </a:t>
            </a:r>
            <a:r>
              <a:rPr lang="en-GB" sz="2800" dirty="0">
                <a:solidFill>
                  <a:schemeClr val="tx1"/>
                </a:solidFill>
              </a:rPr>
              <a:t>Most of all, after you rise from meditation </a:t>
            </a:r>
            <a:r>
              <a:rPr lang="en-GB" sz="2800" i="1" dirty="0">
                <a:solidFill>
                  <a:srgbClr val="FF0000"/>
                </a:solidFill>
              </a:rPr>
              <a:t>you must remember the resolutions and decisions you have made and carefully put them into effect on that very day</a:t>
            </a:r>
            <a:r>
              <a:rPr lang="en-GB" sz="2800" dirty="0">
                <a:solidFill>
                  <a:schemeClr val="tx1"/>
                </a:solidFill>
              </a:rPr>
              <a:t>. This is the great fruit of meditation and without it meditation is often not only useless but even harmful.</a:t>
            </a:r>
          </a:p>
          <a:p>
            <a:endParaRPr lang="en-GB" sz="2800" dirty="0">
              <a:solidFill>
                <a:schemeClr val="tx1"/>
              </a:solidFill>
            </a:endParaRPr>
          </a:p>
          <a:p>
            <a:pPr marL="0" indent="0">
              <a:buNone/>
            </a:pPr>
            <a:endParaRPr lang="en-GB" sz="2800" dirty="0">
              <a:solidFill>
                <a:schemeClr val="tx1"/>
              </a:solidFill>
            </a:endParaRPr>
          </a:p>
        </p:txBody>
      </p:sp>
      <p:sp>
        <p:nvSpPr>
          <p:cNvPr id="4" name="Rectangle 3"/>
          <p:cNvSpPr/>
          <p:nvPr/>
        </p:nvSpPr>
        <p:spPr>
          <a:xfrm>
            <a:off x="1799695" y="228600"/>
            <a:ext cx="5550367" cy="120032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7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RESOLUTIONS</a:t>
            </a:r>
            <a:endParaRPr lang="en-US" sz="7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2" name="Rectangle 1">
            <a:extLst>
              <a:ext uri="{FF2B5EF4-FFF2-40B4-BE49-F238E27FC236}">
                <a16:creationId xmlns="" xmlns:a16="http://schemas.microsoft.com/office/drawing/2014/main" id="{D9701A24-35E4-6A46-83F5-7BB39DFF1DE4}"/>
              </a:ext>
            </a:extLst>
          </p:cNvPr>
          <p:cNvSpPr/>
          <p:nvPr/>
        </p:nvSpPr>
        <p:spPr>
          <a:xfrm>
            <a:off x="2606070" y="5791200"/>
            <a:ext cx="4743992" cy="923330"/>
          </a:xfrm>
          <a:prstGeom prst="rect">
            <a:avLst/>
          </a:prstGeom>
          <a:noFill/>
        </p:spPr>
        <p:txBody>
          <a:bodyPr wrap="none" lIns="91440" tIns="45720" rIns="91440" bIns="45720">
            <a:spAutoFit/>
          </a:bodyPr>
          <a:lstStyle/>
          <a:p>
            <a:pPr algn="ctr"/>
            <a:r>
              <a:rPr lang="en-GB" sz="5400" b="1" dirty="0">
                <a:ln w="22225">
                  <a:solidFill>
                    <a:schemeClr val="accent2"/>
                  </a:solidFill>
                  <a:prstDash val="solid"/>
                </a:ln>
                <a:solidFill>
                  <a:schemeClr val="accent2">
                    <a:lumMod val="40000"/>
                    <a:lumOff val="60000"/>
                  </a:schemeClr>
                </a:solidFill>
              </a:rPr>
              <a:t>Transformation</a:t>
            </a:r>
            <a:r>
              <a:rPr lang="en-GB"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endPar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2564378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anim calcmode="lin" valueType="num">
                                      <p:cBhvr>
                                        <p:cTn id="1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 calcmode="lin" valueType="num">
                                      <p:cBhvr>
                                        <p:cTn id="22"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23"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24"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25"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DF42A847-7C60-814C-A4B8-5537CC52B821}"/>
              </a:ext>
            </a:extLst>
          </p:cNvPr>
          <p:cNvPicPr>
            <a:picLocks noGrp="1" noChangeAspect="1"/>
          </p:cNvPicPr>
          <p:nvPr>
            <p:ph idx="1"/>
          </p:nvPr>
        </p:nvPicPr>
        <p:blipFill>
          <a:blip r:embed="rId3"/>
          <a:stretch>
            <a:fillRect/>
          </a:stretch>
        </p:blipFill>
        <p:spPr>
          <a:xfrm>
            <a:off x="1295400" y="1143000"/>
            <a:ext cx="7391400" cy="4495800"/>
          </a:xfrm>
          <a:effectLst>
            <a:softEdge rad="635000"/>
          </a:effectLst>
        </p:spPr>
      </p:pic>
      <p:sp>
        <p:nvSpPr>
          <p:cNvPr id="5" name="Rectangle 4"/>
          <p:cNvSpPr/>
          <p:nvPr/>
        </p:nvSpPr>
        <p:spPr>
          <a:xfrm>
            <a:off x="1905000" y="381000"/>
            <a:ext cx="6201378"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SPIRITUAL BOUQUET</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TextBox 5">
            <a:extLst>
              <a:ext uri="{FF2B5EF4-FFF2-40B4-BE49-F238E27FC236}">
                <a16:creationId xmlns="" xmlns:a16="http://schemas.microsoft.com/office/drawing/2014/main" id="{AD9EA1C9-80FA-FB40-B98D-2C54DF07515C}"/>
              </a:ext>
            </a:extLst>
          </p:cNvPr>
          <p:cNvSpPr txBox="1"/>
          <p:nvPr/>
        </p:nvSpPr>
        <p:spPr>
          <a:xfrm>
            <a:off x="1066800" y="5638800"/>
            <a:ext cx="8334910" cy="800219"/>
          </a:xfrm>
          <a:prstGeom prst="rect">
            <a:avLst/>
          </a:prstGeom>
          <a:noFill/>
        </p:spPr>
        <p:txBody>
          <a:bodyPr wrap="none" rtlCol="0">
            <a:spAutoFit/>
          </a:bodyPr>
          <a:lstStyle/>
          <a:p>
            <a:r>
              <a:rPr lang="en-US" sz="2800" b="1" dirty="0">
                <a:solidFill>
                  <a:srgbClr val="FFFF00"/>
                </a:solidFill>
              </a:rPr>
              <a:t>Let us belong to God in the midst of so much busyness </a:t>
            </a:r>
          </a:p>
          <a:p>
            <a:r>
              <a:rPr lang="en-US" dirty="0"/>
              <a:t>						</a:t>
            </a:r>
            <a:r>
              <a:rPr lang="en-US" b="1" dirty="0">
                <a:solidFill>
                  <a:srgbClr val="C00000"/>
                </a:solidFill>
              </a:rPr>
              <a:t>Francis de Sales</a:t>
            </a:r>
          </a:p>
        </p:txBody>
      </p:sp>
    </p:spTree>
    <p:extLst>
      <p:ext uri="{BB962C8B-B14F-4D97-AF65-F5344CB8AC3E}">
        <p14:creationId xmlns:p14="http://schemas.microsoft.com/office/powerpoint/2010/main" val="2142219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strips(downLeft)">
                                      <p:cBhvr>
                                        <p:cTn id="7" dur="500"/>
                                        <p:tgtEl>
                                          <p:spTgt spid="6">
                                            <p:txEl>
                                              <p:pRg st="0" end="0"/>
                                            </p:txEl>
                                          </p:spTgt>
                                        </p:tgtEl>
                                      </p:cBhvr>
                                    </p:animEffect>
                                  </p:childTnLst>
                                </p:cTn>
                              </p:par>
                              <p:par>
                                <p:cTn id="8" presetID="18" presetClass="entr" presetSubtype="12"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strips(downLeft)">
                                      <p:cBhvr>
                                        <p:cTn id="10"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00100"/>
            <a:ext cx="8763000" cy="990600"/>
          </a:xfrm>
        </p:spPr>
        <p:txBody>
          <a:bodyPr/>
          <a:lstStyle/>
          <a:p>
            <a:pPr algn="ctr"/>
            <a:r>
              <a:rPr lang="en-GB" sz="5400" dirty="0"/>
              <a:t>Hearts open to God</a:t>
            </a:r>
            <a:br>
              <a:rPr lang="en-GB" sz="5400" dirty="0"/>
            </a:br>
            <a:r>
              <a:rPr lang="en-GB" sz="5400" dirty="0"/>
              <a:t>in the midst of activity</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66800" y="1295400"/>
            <a:ext cx="7848600" cy="5562600"/>
          </a:xfrm>
          <a:effectLst>
            <a:softEdge rad="635000"/>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4882" y="2743200"/>
            <a:ext cx="2895600" cy="2118995"/>
          </a:xfrm>
          <a:prstGeom prst="rect">
            <a:avLst/>
          </a:prstGeom>
          <a:effectLst>
            <a:softEdge rad="635000"/>
          </a:effectLst>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0" y="5410200"/>
            <a:ext cx="7413523" cy="1135626"/>
          </a:xfrm>
          <a:prstGeom prst="rect">
            <a:avLst/>
          </a:prstGeom>
          <a:effectLst>
            <a:softEdge rad="317500"/>
          </a:effectLst>
        </p:spPr>
      </p:pic>
      <p:sp>
        <p:nvSpPr>
          <p:cNvPr id="6" name="TextBox 5"/>
          <p:cNvSpPr txBox="1"/>
          <p:nvPr/>
        </p:nvSpPr>
        <p:spPr>
          <a:xfrm>
            <a:off x="1066800" y="6284216"/>
            <a:ext cx="8077200" cy="584775"/>
          </a:xfrm>
          <a:prstGeom prst="rect">
            <a:avLst/>
          </a:prstGeom>
          <a:noFill/>
        </p:spPr>
        <p:txBody>
          <a:bodyPr wrap="square" rtlCol="0">
            <a:spAutoFit/>
          </a:bodyPr>
          <a:lstStyle/>
          <a:p>
            <a:r>
              <a:rPr lang="en-GB" sz="3200" b="1" dirty="0">
                <a:solidFill>
                  <a:srgbClr val="990033"/>
                </a:solidFill>
              </a:rPr>
              <a:t>We must learn to leave God for God</a:t>
            </a:r>
            <a:r>
              <a:rPr lang="en-GB" sz="2800" b="1" dirty="0">
                <a:solidFill>
                  <a:srgbClr val="990033"/>
                </a:solidFill>
              </a:rPr>
              <a:t> </a:t>
            </a:r>
            <a:r>
              <a:rPr lang="en-GB" b="1" dirty="0">
                <a:solidFill>
                  <a:srgbClr val="002060"/>
                </a:solidFill>
              </a:rPr>
              <a:t>Francis de Sales </a:t>
            </a:r>
          </a:p>
        </p:txBody>
      </p:sp>
    </p:spTree>
    <p:extLst>
      <p:ext uri="{BB962C8B-B14F-4D97-AF65-F5344CB8AC3E}">
        <p14:creationId xmlns:p14="http://schemas.microsoft.com/office/powerpoint/2010/main" val="841315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TROUBLESHOOTING</a:t>
            </a:r>
          </a:p>
        </p:txBody>
      </p:sp>
      <p:sp>
        <p:nvSpPr>
          <p:cNvPr id="3" name="Content Placeholder 2"/>
          <p:cNvSpPr>
            <a:spLocks noGrp="1"/>
          </p:cNvSpPr>
          <p:nvPr>
            <p:ph idx="1"/>
          </p:nvPr>
        </p:nvSpPr>
        <p:spPr/>
        <p:txBody>
          <a:bodyPr/>
          <a:lstStyle/>
          <a:p>
            <a:r>
              <a:rPr lang="en-GB" dirty="0"/>
              <a:t>When prayer is difficult ask:</a:t>
            </a:r>
            <a:endParaRPr lang="en-IE" dirty="0"/>
          </a:p>
          <a:p>
            <a:r>
              <a:rPr lang="en-GB" dirty="0">
                <a:solidFill>
                  <a:srgbClr val="C00000"/>
                </a:solidFill>
              </a:rPr>
              <a:t>Despite the dryness or darkness, is there still a desire within me to remain in prayer?</a:t>
            </a:r>
            <a:endParaRPr lang="en-IE" dirty="0">
              <a:solidFill>
                <a:srgbClr val="C00000"/>
              </a:solidFill>
            </a:endParaRPr>
          </a:p>
          <a:p>
            <a:r>
              <a:rPr lang="en-GB" dirty="0"/>
              <a:t>Do I rush in to prayer unprepared?</a:t>
            </a:r>
            <a:endParaRPr lang="en-IE" dirty="0"/>
          </a:p>
          <a:p>
            <a:r>
              <a:rPr lang="en-GB" dirty="0">
                <a:solidFill>
                  <a:srgbClr val="C00000"/>
                </a:solidFill>
              </a:rPr>
              <a:t>Is there something inconsistent with prayer going on in my life?</a:t>
            </a:r>
            <a:endParaRPr lang="en-IE" dirty="0">
              <a:solidFill>
                <a:srgbClr val="C00000"/>
              </a:solidFill>
            </a:endParaRPr>
          </a:p>
          <a:p>
            <a:r>
              <a:rPr lang="en-GB" dirty="0"/>
              <a:t>Has an area of </a:t>
            </a:r>
            <a:r>
              <a:rPr lang="en-GB" dirty="0" err="1"/>
              <a:t>woundedness</a:t>
            </a:r>
            <a:r>
              <a:rPr lang="en-GB" dirty="0"/>
              <a:t> surfaced that needs to be brought to the Lord for healing?</a:t>
            </a:r>
            <a:endParaRPr lang="en-IE" dirty="0"/>
          </a:p>
          <a:p>
            <a:r>
              <a:rPr lang="en-GB" dirty="0">
                <a:solidFill>
                  <a:srgbClr val="C00000"/>
                </a:solidFill>
              </a:rPr>
              <a:t>What is happening in my life outside of prayer?</a:t>
            </a:r>
            <a:endParaRPr lang="en-IE" dirty="0">
              <a:solidFill>
                <a:srgbClr val="C00000"/>
              </a:solidFill>
            </a:endParaRPr>
          </a:p>
          <a:p>
            <a:r>
              <a:rPr lang="en-GB" dirty="0"/>
              <a:t>Have I become the focus of my prayer?</a:t>
            </a:r>
            <a:endParaRPr lang="en-IE" dirty="0"/>
          </a:p>
          <a:p>
            <a:endParaRPr lang="en-GB" dirty="0"/>
          </a:p>
        </p:txBody>
      </p:sp>
    </p:spTree>
    <p:extLst>
      <p:ext uri="{BB962C8B-B14F-4D97-AF65-F5344CB8AC3E}">
        <p14:creationId xmlns:p14="http://schemas.microsoft.com/office/powerpoint/2010/main" val="3579305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 calcmode="lin" valueType="num">
                                      <p:cBhvr additive="base">
                                        <p:cTn id="38"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REVIEW OF PRAYER</a:t>
            </a:r>
          </a:p>
        </p:txBody>
      </p:sp>
      <p:sp>
        <p:nvSpPr>
          <p:cNvPr id="4" name="Content Placeholder 3"/>
          <p:cNvSpPr>
            <a:spLocks noGrp="1"/>
          </p:cNvSpPr>
          <p:nvPr>
            <p:ph idx="10"/>
          </p:nvPr>
        </p:nvSpPr>
        <p:spPr/>
        <p:txBody>
          <a:bodyPr/>
          <a:lstStyle/>
          <a:p>
            <a:r>
              <a:rPr lang="en-GB" dirty="0">
                <a:solidFill>
                  <a:srgbClr val="1F497D"/>
                </a:solidFill>
              </a:rPr>
              <a:t>The aim of the review is to see if we have moved from </a:t>
            </a:r>
            <a:r>
              <a:rPr lang="en-GB" i="1" dirty="0">
                <a:solidFill>
                  <a:srgbClr val="1F497D"/>
                </a:solidFill>
              </a:rPr>
              <a:t>thinking about</a:t>
            </a:r>
            <a:r>
              <a:rPr lang="en-GB" dirty="0">
                <a:solidFill>
                  <a:srgbClr val="1F497D"/>
                </a:solidFill>
              </a:rPr>
              <a:t> God to </a:t>
            </a:r>
            <a:r>
              <a:rPr lang="en-GB" i="1" dirty="0">
                <a:solidFill>
                  <a:srgbClr val="1F497D"/>
                </a:solidFill>
              </a:rPr>
              <a:t>relating to God.</a:t>
            </a:r>
          </a:p>
          <a:p>
            <a:endParaRPr lang="en-GB" i="1" dirty="0">
              <a:solidFill>
                <a:srgbClr val="1F497D"/>
              </a:solidFill>
            </a:endParaRPr>
          </a:p>
          <a:p>
            <a:r>
              <a:rPr lang="en-GB" sz="2800" i="1" dirty="0">
                <a:solidFill>
                  <a:srgbClr val="C00000"/>
                </a:solidFill>
                <a:latin typeface="Calibri"/>
                <a:ea typeface="Times New Roman"/>
                <a:cs typeface="Times New Roman"/>
              </a:rPr>
              <a:t>Did you meet God?</a:t>
            </a:r>
            <a:r>
              <a:rPr lang="en-GB" sz="2800" dirty="0">
                <a:solidFill>
                  <a:srgbClr val="C00000"/>
                </a:solidFill>
                <a:latin typeface="Calibri"/>
                <a:ea typeface="Times New Roman"/>
                <a:cs typeface="Times New Roman"/>
              </a:rPr>
              <a:t> </a:t>
            </a:r>
          </a:p>
          <a:p>
            <a:endParaRPr lang="en-GB" sz="2800" dirty="0">
              <a:solidFill>
                <a:srgbClr val="C00000"/>
              </a:solidFill>
              <a:latin typeface="Calibri"/>
              <a:ea typeface="Times New Roman"/>
              <a:cs typeface="Times New Roman"/>
            </a:endParaRPr>
          </a:p>
          <a:p>
            <a:pPr algn="ctr"/>
            <a:r>
              <a:rPr lang="en-GB" dirty="0">
                <a:solidFill>
                  <a:schemeClr val="accent2">
                    <a:lumMod val="75000"/>
                  </a:schemeClr>
                </a:solidFill>
              </a:rPr>
              <a:t>You are precious in my 	eyes and I love you 						</a:t>
            </a:r>
            <a:r>
              <a:rPr lang="en-GB" dirty="0">
                <a:solidFill>
                  <a:srgbClr val="FFFF00"/>
                </a:solidFill>
              </a:rPr>
              <a:t>Isa.43:4</a:t>
            </a:r>
            <a:endParaRPr lang="en-IE" i="1" dirty="0">
              <a:solidFill>
                <a:srgbClr val="FFFF00"/>
              </a:solidFill>
            </a:endParaRPr>
          </a:p>
        </p:txBody>
      </p:sp>
      <p:pic>
        <p:nvPicPr>
          <p:cNvPr id="6" name="Content Placeholder 5" descr="walking-on-water-001.jpg">
            <a:extLst>
              <a:ext uri="{FF2B5EF4-FFF2-40B4-BE49-F238E27FC236}">
                <a16:creationId xmlns="" xmlns:a16="http://schemas.microsoft.com/office/drawing/2014/main" id="{302EB202-6536-E34C-B93D-5E8794E963A4}"/>
              </a:ext>
            </a:extLst>
          </p:cNvPr>
          <p:cNvPicPr>
            <a:picLocks noGrp="1" noChangeAspect="1"/>
          </p:cNvPicPr>
          <p:nvPr>
            <p:ph idx="1"/>
          </p:nvPr>
        </p:nvPicPr>
        <p:blipFill>
          <a:blip r:embed="rId3" cstate="print"/>
          <a:stretch>
            <a:fillRect/>
          </a:stretch>
        </p:blipFill>
        <p:spPr>
          <a:xfrm>
            <a:off x="4732601" y="1600200"/>
            <a:ext cx="4326998" cy="5562600"/>
          </a:xfrm>
          <a:prstGeom prst="rect">
            <a:avLst/>
          </a:prstGeom>
          <a:effectLst>
            <a:softEdge rad="635000"/>
          </a:effectLst>
        </p:spPr>
      </p:pic>
    </p:spTree>
    <p:extLst>
      <p:ext uri="{BB962C8B-B14F-4D97-AF65-F5344CB8AC3E}">
        <p14:creationId xmlns:p14="http://schemas.microsoft.com/office/powerpoint/2010/main" val="4049397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OF PRAYER</a:t>
            </a:r>
          </a:p>
        </p:txBody>
      </p:sp>
      <p:sp>
        <p:nvSpPr>
          <p:cNvPr id="3" name="Content Placeholder 2"/>
          <p:cNvSpPr>
            <a:spLocks noGrp="1"/>
          </p:cNvSpPr>
          <p:nvPr>
            <p:ph idx="1"/>
          </p:nvPr>
        </p:nvSpPr>
        <p:spPr>
          <a:xfrm>
            <a:off x="762000" y="1295400"/>
            <a:ext cx="8077200" cy="5410200"/>
          </a:xfrm>
        </p:spPr>
        <p:txBody>
          <a:bodyPr>
            <a:normAutofit fontScale="92500"/>
          </a:bodyPr>
          <a:lstStyle/>
          <a:p>
            <a:r>
              <a:rPr lang="en-GB" dirty="0"/>
              <a:t>Movement  in prayer?</a:t>
            </a:r>
          </a:p>
          <a:p>
            <a:r>
              <a:rPr lang="en-GB" dirty="0"/>
              <a:t>Does anything help you to give prolonged attention to the Lord?</a:t>
            </a:r>
          </a:p>
          <a:p>
            <a:r>
              <a:rPr lang="en-GB" dirty="0"/>
              <a:t>A word or phrase or desire holding you?</a:t>
            </a:r>
          </a:p>
          <a:p>
            <a:r>
              <a:rPr lang="en-GB" dirty="0"/>
              <a:t>Was there understanding or a felt understanding?</a:t>
            </a:r>
          </a:p>
          <a:p>
            <a:r>
              <a:rPr lang="en-GB" dirty="0"/>
              <a:t>Bring up a truth, explore with the mind, and respond with the heart.</a:t>
            </a:r>
          </a:p>
          <a:p>
            <a:r>
              <a:rPr lang="en-GB" dirty="0"/>
              <a:t>Get into a Gospel text in order to meet Jesus who is alive today.</a:t>
            </a:r>
          </a:p>
          <a:p>
            <a:r>
              <a:rPr lang="en-GB" dirty="0"/>
              <a:t>Something repetitive can direct the heart towards God in faith.</a:t>
            </a:r>
          </a:p>
          <a:p>
            <a:r>
              <a:rPr lang="en-GB" dirty="0"/>
              <a:t>How were God and I present/absent to one another?</a:t>
            </a:r>
          </a:p>
          <a:p>
            <a:r>
              <a:rPr lang="en-GB" dirty="0"/>
              <a:t>Is there anything I want to go back to?</a:t>
            </a:r>
          </a:p>
        </p:txBody>
      </p:sp>
    </p:spTree>
    <p:extLst>
      <p:ext uri="{BB962C8B-B14F-4D97-AF65-F5344CB8AC3E}">
        <p14:creationId xmlns:p14="http://schemas.microsoft.com/office/powerpoint/2010/main" val="394899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6400" y="-344774"/>
            <a:ext cx="7010399" cy="7736174"/>
          </a:xfrm>
          <a:effectLst>
            <a:softEdge rad="635000"/>
          </a:effectLst>
        </p:spPr>
      </p:pic>
    </p:spTree>
    <p:extLst>
      <p:ext uri="{BB962C8B-B14F-4D97-AF65-F5344CB8AC3E}">
        <p14:creationId xmlns:p14="http://schemas.microsoft.com/office/powerpoint/2010/main" val="1936913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eme8">
  <a:themeElements>
    <a:clrScheme name="edu_theme_07">
      <a:dk1>
        <a:srgbClr val="000000"/>
      </a:dk1>
      <a:lt1>
        <a:srgbClr val="FFFFFF"/>
      </a:lt1>
      <a:dk2>
        <a:srgbClr val="254B44"/>
      </a:dk2>
      <a:lt2>
        <a:srgbClr val="FEFEE8"/>
      </a:lt2>
      <a:accent1>
        <a:srgbClr val="9ECA10"/>
      </a:accent1>
      <a:accent2>
        <a:srgbClr val="BDA515"/>
      </a:accent2>
      <a:accent3>
        <a:srgbClr val="FF9933"/>
      </a:accent3>
      <a:accent4>
        <a:srgbClr val="20ABBA"/>
      </a:accent4>
      <a:accent5>
        <a:srgbClr val="3768AF"/>
      </a:accent5>
      <a:accent6>
        <a:srgbClr val="D5584B"/>
      </a:accent6>
      <a:hlink>
        <a:srgbClr val="0FD2D7"/>
      </a:hlink>
      <a:folHlink>
        <a:srgbClr val="FF0066"/>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000000"/>
        </a:dk1>
        <a:lt1>
          <a:srgbClr val="FFFFFF"/>
        </a:lt1>
        <a:dk2>
          <a:srgbClr val="333300"/>
        </a:dk2>
        <a:lt2>
          <a:srgbClr val="B2B2B2"/>
        </a:lt2>
        <a:accent1>
          <a:srgbClr val="469466"/>
        </a:accent1>
        <a:accent2>
          <a:srgbClr val="CC9900"/>
        </a:accent2>
        <a:accent3>
          <a:srgbClr val="FFFFFF"/>
        </a:accent3>
        <a:accent4>
          <a:srgbClr val="000000"/>
        </a:accent4>
        <a:accent5>
          <a:srgbClr val="B0C8B8"/>
        </a:accent5>
        <a:accent6>
          <a:srgbClr val="B98A00"/>
        </a:accent6>
        <a:hlink>
          <a:srgbClr val="0066CC"/>
        </a:hlink>
        <a:folHlink>
          <a:srgbClr val="8C71B9"/>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480000"/>
        </a:dk2>
        <a:lt2>
          <a:srgbClr val="DDDDDD"/>
        </a:lt2>
        <a:accent1>
          <a:srgbClr val="C58023"/>
        </a:accent1>
        <a:accent2>
          <a:srgbClr val="4AA280"/>
        </a:accent2>
        <a:accent3>
          <a:srgbClr val="FFFFFF"/>
        </a:accent3>
        <a:accent4>
          <a:srgbClr val="000000"/>
        </a:accent4>
        <a:accent5>
          <a:srgbClr val="DFC0AC"/>
        </a:accent5>
        <a:accent6>
          <a:srgbClr val="429273"/>
        </a:accent6>
        <a:hlink>
          <a:srgbClr val="CD5119"/>
        </a:hlink>
        <a:folHlink>
          <a:srgbClr val="878FA5"/>
        </a:folHlink>
      </a:clrScheme>
      <a:clrMap bg1="lt1" tx1="dk1" bg2="lt2" tx2="dk2" accent1="accent1" accent2="accent2" accent3="accent3" accent4="accent4" accent5="accent5" accent6="accent6" hlink="hlink" folHlink="folHlink"/>
    </a:extraClrScheme>
    <a:extraClrScheme>
      <a:clrScheme name="Office Theme 3">
        <a:dk1>
          <a:srgbClr val="672D2D"/>
        </a:dk1>
        <a:lt1>
          <a:srgbClr val="FFFFFF"/>
        </a:lt1>
        <a:dk2>
          <a:srgbClr val="000000"/>
        </a:dk2>
        <a:lt2>
          <a:srgbClr val="DDDDDD"/>
        </a:lt2>
        <a:accent1>
          <a:srgbClr val="8EA65A"/>
        </a:accent1>
        <a:accent2>
          <a:srgbClr val="FF9900"/>
        </a:accent2>
        <a:accent3>
          <a:srgbClr val="FFFFFF"/>
        </a:accent3>
        <a:accent4>
          <a:srgbClr val="572525"/>
        </a:accent4>
        <a:accent5>
          <a:srgbClr val="C6D0B5"/>
        </a:accent5>
        <a:accent6>
          <a:srgbClr val="E78A00"/>
        </a:accent6>
        <a:hlink>
          <a:srgbClr val="0099CC"/>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12284</TotalTime>
  <Words>4343</Words>
  <Application>Microsoft Office PowerPoint</Application>
  <PresentationFormat>On-screen Show (4:3)</PresentationFormat>
  <Paragraphs>283</Paragraphs>
  <Slides>23</Slides>
  <Notes>21</Notes>
  <HiddenSlides>0</HiddenSlides>
  <MMClips>0</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Office Theme</vt:lpstr>
      <vt:lpstr>Theme8</vt:lpstr>
      <vt:lpstr>PowerPoint Presentation</vt:lpstr>
      <vt:lpstr> MEDITATION QUESTIONS</vt:lpstr>
      <vt:lpstr>SONG OF SONGS</vt:lpstr>
      <vt:lpstr>Attention to the Beloved</vt:lpstr>
      <vt:lpstr>Without constant prayer…</vt:lpstr>
      <vt:lpstr>HEART PROBLEMS</vt:lpstr>
      <vt:lpstr>PowerPoint Presentation</vt:lpstr>
      <vt:lpstr>PowerPoint Presentation</vt:lpstr>
      <vt:lpstr>Our Heart: the Temple of our being </vt:lpstr>
      <vt:lpstr>FREQUENT COMMUNICATION</vt:lpstr>
      <vt:lpstr>Contemplative Practice</vt:lpstr>
      <vt:lpstr>DISCOVERING GOD</vt:lpstr>
      <vt:lpstr>Our operative image of God</vt:lpstr>
      <vt:lpstr>PowerPoint Presentation</vt:lpstr>
      <vt:lpstr>PowerPoint Presentation</vt:lpstr>
      <vt:lpstr>PowerPoint Presentation</vt:lpstr>
      <vt:lpstr>PowerPoint Presentation</vt:lpstr>
      <vt:lpstr>PowerPoint Presentation</vt:lpstr>
      <vt:lpstr>Hearts open to God in the midst of activity</vt:lpstr>
      <vt:lpstr>TROUBLESHOOTING</vt:lpstr>
      <vt:lpstr>REVIEW OF PRAYER</vt:lpstr>
      <vt:lpstr>REVIEW OF PRAYER</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Sean Bryan</dc:creator>
  <cp:lastModifiedBy>User</cp:lastModifiedBy>
  <cp:revision>310</cp:revision>
  <cp:lastPrinted>2010-06-02T22:54:22Z</cp:lastPrinted>
  <dcterms:created xsi:type="dcterms:W3CDTF">2010-06-10T04:29:07Z</dcterms:created>
  <dcterms:modified xsi:type="dcterms:W3CDTF">2018-05-10T16:44:55Z</dcterms:modified>
</cp:coreProperties>
</file>